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5"/>
  </p:notesMasterIdLst>
  <p:sldIdLst>
    <p:sldId id="256" r:id="rId5"/>
    <p:sldId id="291" r:id="rId6"/>
    <p:sldId id="290" r:id="rId7"/>
    <p:sldId id="281" r:id="rId8"/>
    <p:sldId id="287" r:id="rId9"/>
    <p:sldId id="257" r:id="rId10"/>
    <p:sldId id="258" r:id="rId11"/>
    <p:sldId id="282" r:id="rId12"/>
    <p:sldId id="286" r:id="rId13"/>
    <p:sldId id="259" r:id="rId14"/>
    <p:sldId id="261" r:id="rId15"/>
    <p:sldId id="288" r:id="rId16"/>
    <p:sldId id="262" r:id="rId17"/>
    <p:sldId id="263" r:id="rId18"/>
    <p:sldId id="292" r:id="rId19"/>
    <p:sldId id="264" r:id="rId20"/>
    <p:sldId id="267" r:id="rId21"/>
    <p:sldId id="268" r:id="rId22"/>
    <p:sldId id="269" r:id="rId23"/>
    <p:sldId id="28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1" autoAdjust="0"/>
    <p:restoredTop sz="94694"/>
  </p:normalViewPr>
  <p:slideViewPr>
    <p:cSldViewPr snapToGrid="0">
      <p:cViewPr varScale="1">
        <p:scale>
          <a:sx n="117" d="100"/>
          <a:sy n="117" d="100"/>
        </p:scale>
        <p:origin x="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 Gaiser" userId="2d8d512a-bc4d-4c7c-ab4b-e328b017d203" providerId="ADAL" clId="{410CC67D-01AB-8E4D-B6B8-841410999A38}"/>
    <pc:docChg chg="custSel modSld">
      <pc:chgData name="Karin Gaiser" userId="2d8d512a-bc4d-4c7c-ab4b-e328b017d203" providerId="ADAL" clId="{410CC67D-01AB-8E4D-B6B8-841410999A38}" dt="2025-04-29T13:04:56.458" v="24" actId="20577"/>
      <pc:docMkLst>
        <pc:docMk/>
      </pc:docMkLst>
      <pc:sldChg chg="modSp mod">
        <pc:chgData name="Karin Gaiser" userId="2d8d512a-bc4d-4c7c-ab4b-e328b017d203" providerId="ADAL" clId="{410CC67D-01AB-8E4D-B6B8-841410999A38}" dt="2025-04-29T13:04:56.458" v="24" actId="20577"/>
        <pc:sldMkLst>
          <pc:docMk/>
          <pc:sldMk cId="1463478336" sldId="262"/>
        </pc:sldMkLst>
        <pc:spChg chg="mod">
          <ac:chgData name="Karin Gaiser" userId="2d8d512a-bc4d-4c7c-ab4b-e328b017d203" providerId="ADAL" clId="{410CC67D-01AB-8E4D-B6B8-841410999A38}" dt="2025-04-29T13:04:56.458" v="24" actId="20577"/>
          <ac:spMkLst>
            <pc:docMk/>
            <pc:sldMk cId="1463478336" sldId="262"/>
            <ac:spMk id="3" creationId="{00000000-0000-0000-0000-000000000000}"/>
          </ac:spMkLst>
        </pc:spChg>
      </pc:sldChg>
      <pc:sldChg chg="modSp mod">
        <pc:chgData name="Karin Gaiser" userId="2d8d512a-bc4d-4c7c-ab4b-e328b017d203" providerId="ADAL" clId="{410CC67D-01AB-8E4D-B6B8-841410999A38}" dt="2025-04-29T13:03:44.485" v="3" actId="20577"/>
        <pc:sldMkLst>
          <pc:docMk/>
          <pc:sldMk cId="4187151316" sldId="290"/>
        </pc:sldMkLst>
        <pc:spChg chg="mod">
          <ac:chgData name="Karin Gaiser" userId="2d8d512a-bc4d-4c7c-ab4b-e328b017d203" providerId="ADAL" clId="{410CC67D-01AB-8E4D-B6B8-841410999A38}" dt="2025-04-29T13:03:44.485" v="3" actId="20577"/>
          <ac:spMkLst>
            <pc:docMk/>
            <pc:sldMk cId="4187151316" sldId="290"/>
            <ac:spMk id="3" creationId="{06D6CE6D-47C9-681A-93C5-662BEE5504CB}"/>
          </ac:spMkLst>
        </pc:spChg>
      </pc:sldChg>
      <pc:sldChg chg="modSp mod">
        <pc:chgData name="Karin Gaiser" userId="2d8d512a-bc4d-4c7c-ab4b-e328b017d203" providerId="ADAL" clId="{410CC67D-01AB-8E4D-B6B8-841410999A38}" dt="2025-04-25T13:15:59.389" v="2"/>
        <pc:sldMkLst>
          <pc:docMk/>
          <pc:sldMk cId="3346813809" sldId="291"/>
        </pc:sldMkLst>
        <pc:spChg chg="mod">
          <ac:chgData name="Karin Gaiser" userId="2d8d512a-bc4d-4c7c-ab4b-e328b017d203" providerId="ADAL" clId="{410CC67D-01AB-8E4D-B6B8-841410999A38}" dt="2025-04-25T13:15:59.389" v="2"/>
          <ac:spMkLst>
            <pc:docMk/>
            <pc:sldMk cId="3346813809" sldId="291"/>
            <ac:spMk id="3" creationId="{DF109485-C358-26B3-C360-E154ACA164B6}"/>
          </ac:spMkLst>
        </pc:spChg>
      </pc:sldChg>
    </pc:docChg>
  </pc:docChgLst>
  <pc:docChgLst>
    <pc:chgData name="Karin Gaiser" userId="2d8d512a-bc4d-4c7c-ab4b-e328b017d203" providerId="ADAL" clId="{C6BCB377-B0CF-024B-B97D-BD02A3AF4BD7}"/>
    <pc:docChg chg="modSld">
      <pc:chgData name="Karin Gaiser" userId="2d8d512a-bc4d-4c7c-ab4b-e328b017d203" providerId="ADAL" clId="{C6BCB377-B0CF-024B-B97D-BD02A3AF4BD7}" dt="2025-05-19T13:23:32.812" v="58" actId="20577"/>
      <pc:docMkLst>
        <pc:docMk/>
      </pc:docMkLst>
      <pc:sldChg chg="modSp mod">
        <pc:chgData name="Karin Gaiser" userId="2d8d512a-bc4d-4c7c-ab4b-e328b017d203" providerId="ADAL" clId="{C6BCB377-B0CF-024B-B97D-BD02A3AF4BD7}" dt="2025-05-19T13:23:32.812" v="58" actId="20577"/>
        <pc:sldMkLst>
          <pc:docMk/>
          <pc:sldMk cId="2289533039" sldId="267"/>
        </pc:sldMkLst>
        <pc:spChg chg="mod">
          <ac:chgData name="Karin Gaiser" userId="2d8d512a-bc4d-4c7c-ab4b-e328b017d203" providerId="ADAL" clId="{C6BCB377-B0CF-024B-B97D-BD02A3AF4BD7}" dt="2025-05-19T13:23:17.392" v="19" actId="20577"/>
          <ac:spMkLst>
            <pc:docMk/>
            <pc:sldMk cId="2289533039" sldId="267"/>
            <ac:spMk id="2" creationId="{00000000-0000-0000-0000-000000000000}"/>
          </ac:spMkLst>
        </pc:spChg>
        <pc:spChg chg="mod">
          <ac:chgData name="Karin Gaiser" userId="2d8d512a-bc4d-4c7c-ab4b-e328b017d203" providerId="ADAL" clId="{C6BCB377-B0CF-024B-B97D-BD02A3AF4BD7}" dt="2025-05-19T13:23:32.812" v="58" actId="20577"/>
          <ac:spMkLst>
            <pc:docMk/>
            <pc:sldMk cId="2289533039" sldId="26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B476C-B997-4B09-9A3F-DF4958C154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C1AC6-3EBD-4772-B7A3-644785168CC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7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8E16-820A-4853-BE9A-398E1BD4F0E9}" type="datetime1">
              <a:rPr lang="en-GB" smtClean="0"/>
              <a:t>19/05/2025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2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ADD1-4010-4F61-95DC-9B768C107B5D}" type="datetime1">
              <a:rPr lang="en-GB" smtClean="0"/>
              <a:t>19/05/2025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61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A738-4DE3-4C48-B25F-9F70DACBE6AD}" type="datetime1">
              <a:rPr lang="en-GB" smtClean="0"/>
              <a:t>19/05/2025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37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0AFEB-830B-4441-8617-A66CC66E1B61}" type="datetime1">
              <a:rPr lang="en-GB" smtClean="0"/>
              <a:t>19/05/2025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04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1D3D7-A3AF-4F3A-9BBE-2138BD3B7A2F}" type="datetime1">
              <a:rPr lang="en-GB" smtClean="0"/>
              <a:t>19/05/2025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33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A62-C813-43BB-9EC7-56664AE43F17}" type="datetime1">
              <a:rPr lang="en-GB" smtClean="0"/>
              <a:t>19/05/2025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12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EA43-BAAE-438D-B28D-EE3BF5C74391}" type="datetime1">
              <a:rPr lang="en-GB" smtClean="0"/>
              <a:t>19/05/2025</a:t>
            </a:fld>
            <a:endParaRPr lang="en-GB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31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B50C-A20D-4B89-90C3-1170063C59F2}" type="datetime1">
              <a:rPr lang="en-GB" smtClean="0"/>
              <a:t>19/05/2025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32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FD84-D4B9-4FD2-8EEA-78FB8135ED89}" type="datetime1">
              <a:rPr lang="en-GB" smtClean="0"/>
              <a:t>19/05/2025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0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49B0-A449-4E93-9FFC-3B9A319F0937}" type="datetime1">
              <a:rPr lang="en-GB" smtClean="0"/>
              <a:t>19/05/2025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47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0F2B-96BB-4D73-A701-FDDF20F4F40E}" type="datetime1">
              <a:rPr lang="en-GB" smtClean="0"/>
              <a:t>19/05/2025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40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B2D93-E788-4B50-B9E7-C42D2675E0DD}" type="datetime1">
              <a:rPr lang="en-GB" smtClean="0"/>
              <a:t>19/05/2025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60174-EC0D-4730-A0D1-DDBEC7CCF9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99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at-medsektion.net/iarte/aus-weiterbildung/iarte/handbuecher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620144"/>
            <a:ext cx="9144000" cy="1255721"/>
          </a:xfrm>
        </p:spPr>
        <p:txBody>
          <a:bodyPr/>
          <a:lstStyle/>
          <a:p>
            <a:r>
              <a:rPr lang="sv-SE" b="1" dirty="0" err="1">
                <a:latin typeface="+mn-lt"/>
              </a:rPr>
              <a:t>Name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der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Schule</a:t>
            </a:r>
            <a:endParaRPr lang="en-GB" b="1" dirty="0">
              <a:latin typeface="+mn-lt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230701" y="2111189"/>
            <a:ext cx="9540815" cy="38784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sv-SE" b="1" dirty="0" err="1"/>
              <a:t>Wer</a:t>
            </a:r>
            <a:r>
              <a:rPr lang="sv-SE" b="1" dirty="0"/>
              <a:t> </a:t>
            </a:r>
            <a:r>
              <a:rPr lang="sv-SE" b="1" dirty="0" err="1"/>
              <a:t>stellt</a:t>
            </a:r>
            <a:r>
              <a:rPr lang="sv-SE" b="1" dirty="0"/>
              <a:t> </a:t>
            </a:r>
            <a:r>
              <a:rPr lang="sv-SE" b="1" dirty="0" err="1"/>
              <a:t>sich</a:t>
            </a:r>
            <a:r>
              <a:rPr lang="sv-SE" b="1" dirty="0"/>
              <a:t> </a:t>
            </a:r>
            <a:r>
              <a:rPr lang="sv-SE" b="1" dirty="0" err="1"/>
              <a:t>hier</a:t>
            </a:r>
            <a:r>
              <a:rPr lang="sv-SE" b="1" dirty="0"/>
              <a:t> </a:t>
            </a:r>
            <a:r>
              <a:rPr lang="sv-SE" b="1" dirty="0" err="1"/>
              <a:t>vor</a:t>
            </a:r>
            <a:r>
              <a:rPr lang="sv-SE" b="1" dirty="0"/>
              <a:t>?</a:t>
            </a:r>
          </a:p>
          <a:p>
            <a:pPr>
              <a:lnSpc>
                <a:spcPct val="110000"/>
              </a:lnSpc>
            </a:pPr>
            <a:endParaRPr lang="sv-SE" dirty="0"/>
          </a:p>
          <a:p>
            <a:pPr>
              <a:lnSpc>
                <a:spcPct val="110000"/>
              </a:lnSpc>
            </a:pPr>
            <a:r>
              <a:rPr lang="sv-SE" dirty="0" err="1"/>
              <a:t>Die</a:t>
            </a:r>
            <a:r>
              <a:rPr lang="sv-SE" dirty="0"/>
              <a:t> rosa </a:t>
            </a:r>
            <a:r>
              <a:rPr lang="sv-SE" dirty="0" err="1"/>
              <a:t>hinterlegten</a:t>
            </a:r>
            <a:r>
              <a:rPr lang="sv-SE" dirty="0"/>
              <a:t> Folien in </a:t>
            </a:r>
            <a:r>
              <a:rPr lang="sv-SE" dirty="0" err="1"/>
              <a:t>dieser</a:t>
            </a:r>
            <a:r>
              <a:rPr lang="sv-SE" dirty="0"/>
              <a:t> </a:t>
            </a:r>
            <a:r>
              <a:rPr lang="en-GB" dirty="0"/>
              <a:t>PowerPoint-</a:t>
            </a:r>
            <a:r>
              <a:rPr lang="en-GB" dirty="0" err="1"/>
              <a:t>Datei</a:t>
            </a:r>
            <a:r>
              <a:rPr lang="sv-SE" dirty="0"/>
              <a:t> </a:t>
            </a:r>
            <a:r>
              <a:rPr lang="sv-SE" dirty="0" err="1"/>
              <a:t>enthalten</a:t>
            </a:r>
            <a:r>
              <a:rPr lang="sv-SE" dirty="0"/>
              <a:t> </a:t>
            </a:r>
            <a:r>
              <a:rPr lang="sv-SE" dirty="0" err="1"/>
              <a:t>eher</a:t>
            </a:r>
            <a:r>
              <a:rPr lang="sv-SE" dirty="0"/>
              <a:t> </a:t>
            </a:r>
            <a:r>
              <a:rPr lang="sv-SE" dirty="0" err="1"/>
              <a:t>allgemeine</a:t>
            </a:r>
            <a:r>
              <a:rPr lang="sv-SE" dirty="0"/>
              <a:t> Tipps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Kommentare</a:t>
            </a:r>
            <a:r>
              <a:rPr lang="sv-SE" dirty="0"/>
              <a:t>, z. B. </a:t>
            </a:r>
            <a:r>
              <a:rPr lang="sv-SE" dirty="0" err="1"/>
              <a:t>zur</a:t>
            </a:r>
            <a:r>
              <a:rPr lang="sv-SE" dirty="0"/>
              <a:t> </a:t>
            </a:r>
            <a:r>
              <a:rPr lang="sv-SE" dirty="0" err="1"/>
              <a:t>Schriftgröße</a:t>
            </a:r>
            <a:r>
              <a:rPr lang="sv-SE" dirty="0"/>
              <a:t>. </a:t>
            </a:r>
          </a:p>
          <a:p>
            <a:pPr>
              <a:lnSpc>
                <a:spcPct val="110000"/>
              </a:lnSpc>
            </a:pPr>
            <a:r>
              <a:rPr lang="sv-SE" dirty="0" err="1"/>
              <a:t>Die</a:t>
            </a:r>
            <a:r>
              <a:rPr lang="sv-SE" dirty="0"/>
              <a:t> Folien </a:t>
            </a:r>
            <a:r>
              <a:rPr lang="sv-SE" dirty="0" err="1"/>
              <a:t>mit</a:t>
            </a:r>
            <a:r>
              <a:rPr lang="sv-SE" dirty="0"/>
              <a:t> </a:t>
            </a:r>
            <a:r>
              <a:rPr lang="sv-SE" dirty="0" err="1"/>
              <a:t>weißem</a:t>
            </a:r>
            <a:r>
              <a:rPr lang="sv-SE" dirty="0"/>
              <a:t> Hintergrund </a:t>
            </a:r>
            <a:r>
              <a:rPr lang="sv-SE" dirty="0" err="1"/>
              <a:t>sind</a:t>
            </a:r>
            <a:r>
              <a:rPr lang="sv-SE" dirty="0"/>
              <a:t> </a:t>
            </a:r>
            <a:r>
              <a:rPr lang="sv-SE" dirty="0" err="1"/>
              <a:t>Teil</a:t>
            </a:r>
            <a:r>
              <a:rPr lang="sv-SE" dirty="0"/>
              <a:t> </a:t>
            </a:r>
            <a:r>
              <a:rPr lang="sv-SE" dirty="0" err="1"/>
              <a:t>der</a:t>
            </a:r>
            <a:r>
              <a:rPr lang="sv-SE" dirty="0"/>
              <a:t> </a:t>
            </a:r>
            <a:r>
              <a:rPr lang="sv-SE" dirty="0" err="1"/>
              <a:t>Vorlage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enthalten</a:t>
            </a:r>
            <a:r>
              <a:rPr lang="sv-SE" dirty="0"/>
              <a:t> </a:t>
            </a:r>
            <a:r>
              <a:rPr lang="sv-SE" dirty="0" err="1"/>
              <a:t>Vorschläge</a:t>
            </a:r>
            <a:r>
              <a:rPr lang="sv-SE" dirty="0"/>
              <a:t>, </a:t>
            </a:r>
            <a:r>
              <a:rPr lang="sv-SE" dirty="0" err="1"/>
              <a:t>wie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eure</a:t>
            </a:r>
            <a:r>
              <a:rPr lang="sv-SE" dirty="0"/>
              <a:t> </a:t>
            </a:r>
            <a:r>
              <a:rPr lang="sv-SE" dirty="0" err="1"/>
              <a:t>Präsentation</a:t>
            </a:r>
            <a:r>
              <a:rPr lang="sv-SE" dirty="0"/>
              <a:t> </a:t>
            </a:r>
            <a:r>
              <a:rPr lang="sv-SE" dirty="0" err="1"/>
              <a:t>strukturieren</a:t>
            </a:r>
            <a:r>
              <a:rPr lang="sv-SE" dirty="0"/>
              <a:t> </a:t>
            </a:r>
            <a:r>
              <a:rPr lang="sv-SE" dirty="0" err="1"/>
              <a:t>könnt</a:t>
            </a:r>
            <a:r>
              <a:rPr lang="sv-SE" dirty="0"/>
              <a:t>. </a:t>
            </a:r>
          </a:p>
          <a:p>
            <a:pPr>
              <a:lnSpc>
                <a:spcPct val="110000"/>
              </a:lnSpc>
            </a:pPr>
            <a:r>
              <a:rPr lang="sv-SE" i="1" dirty="0"/>
              <a:t>Wie </a:t>
            </a:r>
            <a:r>
              <a:rPr lang="sv-SE" i="1" dirty="0" err="1"/>
              <a:t>die</a:t>
            </a:r>
            <a:r>
              <a:rPr lang="sv-SE" i="1" dirty="0"/>
              <a:t> </a:t>
            </a:r>
            <a:r>
              <a:rPr lang="sv-SE" i="1" dirty="0" err="1"/>
              <a:t>Präsentation</a:t>
            </a:r>
            <a:r>
              <a:rPr lang="sv-SE" i="1" dirty="0"/>
              <a:t> </a:t>
            </a:r>
            <a:r>
              <a:rPr lang="sv-SE" i="1" dirty="0" err="1"/>
              <a:t>eurer</a:t>
            </a:r>
            <a:r>
              <a:rPr lang="sv-SE" i="1" dirty="0"/>
              <a:t> </a:t>
            </a:r>
            <a:r>
              <a:rPr lang="sv-SE" i="1" dirty="0" err="1"/>
              <a:t>Schule</a:t>
            </a:r>
            <a:r>
              <a:rPr lang="sv-SE" i="1" dirty="0"/>
              <a:t> </a:t>
            </a:r>
            <a:r>
              <a:rPr lang="sv-SE" i="1" dirty="0" err="1"/>
              <a:t>aufgebaut</a:t>
            </a:r>
            <a:r>
              <a:rPr lang="sv-SE" i="1" dirty="0"/>
              <a:t> </a:t>
            </a:r>
            <a:r>
              <a:rPr lang="sv-SE" i="1" dirty="0" err="1"/>
              <a:t>und</a:t>
            </a:r>
            <a:r>
              <a:rPr lang="sv-SE" i="1" dirty="0"/>
              <a:t> </a:t>
            </a:r>
            <a:r>
              <a:rPr lang="sv-SE" i="1" dirty="0" err="1"/>
              <a:t>gestaltet</a:t>
            </a:r>
            <a:r>
              <a:rPr lang="sv-SE" i="1" dirty="0"/>
              <a:t> </a:t>
            </a:r>
            <a:r>
              <a:rPr lang="sv-SE" i="1" dirty="0" err="1"/>
              <a:t>ist</a:t>
            </a:r>
            <a:r>
              <a:rPr lang="sv-SE" i="1" dirty="0"/>
              <a:t>, </a:t>
            </a:r>
            <a:r>
              <a:rPr lang="sv-SE" i="1" dirty="0" err="1"/>
              <a:t>entscheidet</a:t>
            </a:r>
            <a:r>
              <a:rPr lang="sv-SE" i="1" dirty="0"/>
              <a:t> </a:t>
            </a:r>
            <a:r>
              <a:rPr lang="sv-SE" i="1" dirty="0" err="1"/>
              <a:t>ihr</a:t>
            </a:r>
            <a:r>
              <a:rPr lang="sv-SE" i="1" dirty="0"/>
              <a:t> </a:t>
            </a:r>
            <a:r>
              <a:rPr lang="sv-SE" i="1" dirty="0" err="1"/>
              <a:t>selbstverständlich</a:t>
            </a:r>
            <a:r>
              <a:rPr lang="sv-SE" i="1" dirty="0"/>
              <a:t> </a:t>
            </a:r>
            <a:r>
              <a:rPr lang="sv-SE" i="1" dirty="0" err="1"/>
              <a:t>selbst</a:t>
            </a:r>
            <a:r>
              <a:rPr lang="sv-SE" i="1" dirty="0"/>
              <a:t> – </a:t>
            </a:r>
            <a:r>
              <a:rPr lang="sv-SE" i="1" dirty="0" err="1"/>
              <a:t>diese</a:t>
            </a:r>
            <a:r>
              <a:rPr lang="sv-SE" i="1" dirty="0"/>
              <a:t> </a:t>
            </a:r>
            <a:r>
              <a:rPr lang="sv-SE" i="1" dirty="0" err="1"/>
              <a:t>Vorlage</a:t>
            </a:r>
            <a:r>
              <a:rPr lang="sv-SE" i="1" dirty="0"/>
              <a:t> </a:t>
            </a:r>
            <a:r>
              <a:rPr lang="sv-SE" i="1" dirty="0" err="1"/>
              <a:t>ist</a:t>
            </a:r>
            <a:r>
              <a:rPr lang="sv-SE" i="1" dirty="0"/>
              <a:t> </a:t>
            </a:r>
            <a:r>
              <a:rPr lang="sv-SE" i="1" dirty="0" err="1"/>
              <a:t>lediglich</a:t>
            </a:r>
            <a:r>
              <a:rPr lang="sv-SE" i="1" dirty="0"/>
              <a:t> </a:t>
            </a:r>
            <a:r>
              <a:rPr lang="sv-SE" i="1" dirty="0" err="1"/>
              <a:t>zur</a:t>
            </a:r>
            <a:r>
              <a:rPr lang="sv-SE" i="1" dirty="0"/>
              <a:t> </a:t>
            </a:r>
            <a:r>
              <a:rPr lang="sv-SE" i="1" dirty="0" err="1"/>
              <a:t>Unterstützung</a:t>
            </a:r>
            <a:r>
              <a:rPr lang="sv-SE" i="1" dirty="0"/>
              <a:t> </a:t>
            </a:r>
            <a:r>
              <a:rPr lang="sv-SE" i="1" dirty="0" err="1"/>
              <a:t>und</a:t>
            </a:r>
            <a:r>
              <a:rPr lang="sv-SE" i="1" dirty="0"/>
              <a:t> Inspiration </a:t>
            </a:r>
            <a:r>
              <a:rPr lang="sv-SE" i="1" dirty="0" err="1"/>
              <a:t>gedacht</a:t>
            </a:r>
            <a:r>
              <a:rPr lang="sv-SE" i="1" dirty="0"/>
              <a:t>!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50588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+mn-lt"/>
              </a:rPr>
              <a:t>Wie </a:t>
            </a:r>
            <a:r>
              <a:rPr lang="sv-SE" b="1" dirty="0" err="1">
                <a:latin typeface="+mn-lt"/>
              </a:rPr>
              <a:t>sieht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euer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Weiterbildungskonzept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aus</a:t>
            </a:r>
            <a:r>
              <a:rPr lang="sv-SE" b="1" dirty="0">
                <a:latin typeface="+mn-lt"/>
              </a:rPr>
              <a:t>?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/>
              <a:t>Wie gestalten </a:t>
            </a:r>
            <a:r>
              <a:rPr lang="sv-SE" dirty="0" err="1"/>
              <a:t>sich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künstlerischen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kunsttherapeutischen</a:t>
            </a:r>
            <a:r>
              <a:rPr lang="sv-SE" dirty="0"/>
              <a:t> </a:t>
            </a:r>
            <a:r>
              <a:rPr lang="sv-SE" dirty="0" err="1"/>
              <a:t>Aspekte</a:t>
            </a:r>
            <a:r>
              <a:rPr lang="sv-SE" dirty="0"/>
              <a:t>?</a:t>
            </a:r>
          </a:p>
          <a:p>
            <a:pPr>
              <a:lnSpc>
                <a:spcPct val="100000"/>
              </a:lnSpc>
            </a:pPr>
            <a:r>
              <a:rPr lang="sv-SE" dirty="0" err="1"/>
              <a:t>Wichtige</a:t>
            </a:r>
            <a:r>
              <a:rPr lang="sv-SE" dirty="0"/>
              <a:t> </a:t>
            </a:r>
            <a:r>
              <a:rPr lang="sv-SE" dirty="0" err="1"/>
              <a:t>künstlerische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therapeutische</a:t>
            </a:r>
            <a:r>
              <a:rPr lang="sv-SE" dirty="0"/>
              <a:t> </a:t>
            </a:r>
            <a:r>
              <a:rPr lang="sv-SE" dirty="0" err="1"/>
              <a:t>Schwerpunkte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Methodik</a:t>
            </a:r>
            <a:endParaRPr lang="sv-SE" dirty="0"/>
          </a:p>
          <a:p>
            <a:pPr lvl="1">
              <a:lnSpc>
                <a:spcPct val="100000"/>
              </a:lnSpc>
            </a:pPr>
            <a:r>
              <a:rPr lang="sv-SE" dirty="0"/>
              <a:t>Wie </a:t>
            </a:r>
            <a:r>
              <a:rPr lang="sv-SE" dirty="0" err="1"/>
              <a:t>werden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künstlerischen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therapeutischen</a:t>
            </a:r>
            <a:r>
              <a:rPr lang="sv-SE" dirty="0"/>
              <a:t> </a:t>
            </a:r>
            <a:r>
              <a:rPr lang="sv-SE" dirty="0" err="1"/>
              <a:t>Fähigkeiten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Kenntnisse</a:t>
            </a:r>
            <a:r>
              <a:rPr lang="sv-SE" dirty="0"/>
              <a:t> </a:t>
            </a:r>
            <a:r>
              <a:rPr lang="sv-SE" dirty="0" err="1"/>
              <a:t>im</a:t>
            </a:r>
            <a:r>
              <a:rPr lang="sv-SE" dirty="0"/>
              <a:t> </a:t>
            </a:r>
            <a:r>
              <a:rPr lang="sv-SE" dirty="0" err="1"/>
              <a:t>Rahmen</a:t>
            </a:r>
            <a:r>
              <a:rPr lang="sv-SE" dirty="0"/>
              <a:t> </a:t>
            </a:r>
            <a:r>
              <a:rPr lang="sv-SE" dirty="0" err="1"/>
              <a:t>der</a:t>
            </a:r>
            <a:r>
              <a:rPr lang="sv-SE" dirty="0"/>
              <a:t> Weiterbildung </a:t>
            </a:r>
            <a:r>
              <a:rPr lang="sv-SE" dirty="0" err="1"/>
              <a:t>vermittelt</a:t>
            </a:r>
            <a:r>
              <a:rPr lang="sv-SE" dirty="0"/>
              <a:t>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12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+mn-lt"/>
              </a:rPr>
              <a:t>Das</a:t>
            </a:r>
            <a:r>
              <a:rPr lang="sv-SE" b="1" dirty="0">
                <a:latin typeface="+mn-lt"/>
              </a:rPr>
              <a:t> Curriculum </a:t>
            </a:r>
            <a:r>
              <a:rPr lang="sv-SE" b="1" dirty="0" err="1">
                <a:latin typeface="+mn-lt"/>
              </a:rPr>
              <a:t>eurer</a:t>
            </a:r>
            <a:r>
              <a:rPr lang="sv-SE" b="1" dirty="0">
                <a:latin typeface="+mn-lt"/>
              </a:rPr>
              <a:t> Weiterbildung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sv-SE" dirty="0" err="1"/>
              <a:t>Hierfür</a:t>
            </a:r>
            <a:r>
              <a:rPr lang="sv-SE" dirty="0"/>
              <a:t> </a:t>
            </a:r>
            <a:r>
              <a:rPr lang="sv-SE" dirty="0" err="1"/>
              <a:t>stehen</a:t>
            </a:r>
            <a:r>
              <a:rPr lang="sv-SE" dirty="0"/>
              <a:t> </a:t>
            </a:r>
            <a:r>
              <a:rPr lang="sv-SE" dirty="0" err="1"/>
              <a:t>euch</a:t>
            </a:r>
            <a:r>
              <a:rPr lang="sv-SE" dirty="0"/>
              <a:t> (in </a:t>
            </a:r>
            <a:r>
              <a:rPr lang="sv-SE" dirty="0" err="1"/>
              <a:t>dieser</a:t>
            </a:r>
            <a:r>
              <a:rPr lang="sv-SE" dirty="0"/>
              <a:t> </a:t>
            </a:r>
            <a:r>
              <a:rPr lang="sv-SE" dirty="0" err="1"/>
              <a:t>Vorlage</a:t>
            </a:r>
            <a:r>
              <a:rPr lang="sv-SE" dirty="0"/>
              <a:t>) </a:t>
            </a:r>
            <a:r>
              <a:rPr lang="sv-SE" dirty="0" err="1"/>
              <a:t>vier</a:t>
            </a:r>
            <a:r>
              <a:rPr lang="sv-SE" dirty="0"/>
              <a:t> Folien </a:t>
            </a:r>
            <a:r>
              <a:rPr lang="sv-SE" dirty="0" err="1"/>
              <a:t>zur</a:t>
            </a:r>
            <a:r>
              <a:rPr lang="sv-SE" dirty="0"/>
              <a:t> </a:t>
            </a:r>
            <a:r>
              <a:rPr lang="sv-SE" dirty="0" err="1"/>
              <a:t>Verfügung</a:t>
            </a:r>
            <a:r>
              <a:rPr lang="sv-SE" dirty="0"/>
              <a:t> – </a:t>
            </a:r>
            <a:r>
              <a:rPr lang="sv-SE" dirty="0" err="1"/>
              <a:t>diese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drei</a:t>
            </a:r>
            <a:r>
              <a:rPr lang="sv-SE" dirty="0"/>
              <a:t> </a:t>
            </a:r>
            <a:r>
              <a:rPr lang="sv-SE" dirty="0" err="1"/>
              <a:t>folgenden</a:t>
            </a:r>
            <a:r>
              <a:rPr lang="sv-SE" dirty="0"/>
              <a:t>.</a:t>
            </a:r>
          </a:p>
          <a:p>
            <a:pPr>
              <a:lnSpc>
                <a:spcPct val="100000"/>
              </a:lnSpc>
            </a:pPr>
            <a:r>
              <a:rPr lang="sv-SE" dirty="0" err="1"/>
              <a:t>Sowohl</a:t>
            </a:r>
            <a:r>
              <a:rPr lang="sv-SE" dirty="0"/>
              <a:t> </a:t>
            </a:r>
            <a:r>
              <a:rPr lang="sv-SE" dirty="0" err="1"/>
              <a:t>Lehrveranstaltungen</a:t>
            </a:r>
            <a:r>
              <a:rPr lang="sv-SE" dirty="0"/>
              <a:t> als </a:t>
            </a:r>
            <a:r>
              <a:rPr lang="sv-SE" dirty="0" err="1"/>
              <a:t>auch</a:t>
            </a:r>
            <a:r>
              <a:rPr lang="sv-SE" dirty="0"/>
              <a:t> </a:t>
            </a:r>
            <a:r>
              <a:rPr lang="sv-SE" dirty="0" err="1"/>
              <a:t>Praktika</a:t>
            </a:r>
            <a:r>
              <a:rPr lang="sv-SE" dirty="0"/>
              <a:t> </a:t>
            </a:r>
            <a:r>
              <a:rPr lang="sv-SE" dirty="0" err="1"/>
              <a:t>sollten</a:t>
            </a:r>
            <a:r>
              <a:rPr lang="sv-SE" dirty="0"/>
              <a:t> </a:t>
            </a:r>
            <a:r>
              <a:rPr lang="sv-SE" dirty="0" err="1"/>
              <a:t>im</a:t>
            </a:r>
            <a:r>
              <a:rPr lang="sv-SE" dirty="0"/>
              <a:t> Curriculum </a:t>
            </a:r>
            <a:r>
              <a:rPr lang="sv-SE" dirty="0" err="1"/>
              <a:t>enthalten</a:t>
            </a:r>
            <a:r>
              <a:rPr lang="sv-SE" dirty="0"/>
              <a:t> </a:t>
            </a:r>
            <a:r>
              <a:rPr lang="sv-SE" dirty="0" err="1"/>
              <a:t>sein</a:t>
            </a:r>
            <a:r>
              <a:rPr lang="sv-SE" dirty="0"/>
              <a:t>.</a:t>
            </a:r>
          </a:p>
          <a:p>
            <a:pPr>
              <a:lnSpc>
                <a:spcPct val="100000"/>
              </a:lnSpc>
            </a:pPr>
            <a:endParaRPr lang="sv-SE" dirty="0"/>
          </a:p>
          <a:p>
            <a:pPr marL="0" indent="0">
              <a:lnSpc>
                <a:spcPct val="100000"/>
              </a:lnSpc>
              <a:buNone/>
            </a:pPr>
            <a:r>
              <a:rPr lang="sv-SE" i="1" dirty="0" err="1"/>
              <a:t>Diese</a:t>
            </a:r>
            <a:r>
              <a:rPr lang="sv-SE" i="1" dirty="0"/>
              <a:t> Folien </a:t>
            </a:r>
            <a:r>
              <a:rPr lang="sv-SE" i="1" dirty="0" err="1"/>
              <a:t>sind</a:t>
            </a:r>
            <a:r>
              <a:rPr lang="sv-SE" i="1" dirty="0"/>
              <a:t> </a:t>
            </a:r>
            <a:r>
              <a:rPr lang="sv-SE" i="1" dirty="0" err="1"/>
              <a:t>nicht</a:t>
            </a:r>
            <a:r>
              <a:rPr lang="sv-SE" i="1" dirty="0"/>
              <a:t> </a:t>
            </a:r>
            <a:r>
              <a:rPr lang="sv-SE" i="1" dirty="0" err="1"/>
              <a:t>ganz</a:t>
            </a:r>
            <a:r>
              <a:rPr lang="sv-SE" i="1" dirty="0"/>
              <a:t> </a:t>
            </a:r>
            <a:r>
              <a:rPr lang="sv-SE" i="1" dirty="0" err="1"/>
              <a:t>einfach</a:t>
            </a:r>
            <a:r>
              <a:rPr lang="sv-SE" i="1" dirty="0"/>
              <a:t>. </a:t>
            </a:r>
            <a:r>
              <a:rPr lang="sv-SE" i="1" dirty="0" err="1"/>
              <a:t>Ein</a:t>
            </a:r>
            <a:r>
              <a:rPr lang="sv-SE" i="1" dirty="0"/>
              <a:t> Curriculum </a:t>
            </a:r>
            <a:r>
              <a:rPr lang="sv-SE" i="1" dirty="0" err="1"/>
              <a:t>kann</a:t>
            </a:r>
            <a:r>
              <a:rPr lang="sv-SE" i="1" dirty="0"/>
              <a:t> </a:t>
            </a:r>
            <a:r>
              <a:rPr lang="sv-SE" i="1" dirty="0" err="1"/>
              <a:t>viele</a:t>
            </a:r>
            <a:r>
              <a:rPr lang="sv-SE" i="1" dirty="0"/>
              <a:t> </a:t>
            </a:r>
            <a:r>
              <a:rPr lang="sv-SE" i="1" dirty="0" err="1"/>
              <a:t>Details</a:t>
            </a:r>
            <a:r>
              <a:rPr lang="sv-SE" i="1" dirty="0"/>
              <a:t> </a:t>
            </a:r>
            <a:r>
              <a:rPr lang="sv-SE" i="1" dirty="0" err="1"/>
              <a:t>enthalten</a:t>
            </a:r>
            <a:r>
              <a:rPr lang="sv-SE" i="1" dirty="0"/>
              <a:t> </a:t>
            </a:r>
            <a:r>
              <a:rPr lang="sv-SE" i="1" dirty="0" err="1"/>
              <a:t>und</a:t>
            </a:r>
            <a:r>
              <a:rPr lang="sv-SE" i="1" dirty="0"/>
              <a:t> </a:t>
            </a:r>
            <a:r>
              <a:rPr lang="sv-SE" i="1" dirty="0" err="1"/>
              <a:t>ist</a:t>
            </a:r>
            <a:r>
              <a:rPr lang="sv-SE" i="1" dirty="0"/>
              <a:t> </a:t>
            </a:r>
            <a:r>
              <a:rPr lang="sv-SE" i="1" dirty="0" err="1"/>
              <a:t>daher</a:t>
            </a:r>
            <a:r>
              <a:rPr lang="sv-SE" i="1" dirty="0"/>
              <a:t> </a:t>
            </a:r>
            <a:r>
              <a:rPr lang="sv-SE" i="1" dirty="0" err="1"/>
              <a:t>schwer</a:t>
            </a:r>
            <a:r>
              <a:rPr lang="sv-SE" i="1" dirty="0"/>
              <a:t> in </a:t>
            </a:r>
            <a:r>
              <a:rPr lang="sv-SE" i="1" dirty="0" err="1"/>
              <a:t>komprimierter</a:t>
            </a:r>
            <a:r>
              <a:rPr lang="sv-SE" i="1" dirty="0"/>
              <a:t> Form </a:t>
            </a:r>
            <a:r>
              <a:rPr lang="sv-SE" i="1" dirty="0" err="1"/>
              <a:t>zu</a:t>
            </a:r>
            <a:r>
              <a:rPr lang="sv-SE" i="1" dirty="0"/>
              <a:t> </a:t>
            </a:r>
            <a:r>
              <a:rPr lang="sv-SE" i="1" dirty="0" err="1"/>
              <a:t>vermitteln</a:t>
            </a:r>
            <a:r>
              <a:rPr lang="sv-SE" i="1" dirty="0"/>
              <a:t>. </a:t>
            </a:r>
            <a:r>
              <a:rPr lang="sv-SE" i="1" dirty="0" err="1"/>
              <a:t>Gebt</a:t>
            </a:r>
            <a:r>
              <a:rPr lang="sv-SE" i="1" dirty="0"/>
              <a:t> </a:t>
            </a:r>
            <a:r>
              <a:rPr lang="sv-SE" i="1" dirty="0" err="1"/>
              <a:t>euer</a:t>
            </a:r>
            <a:r>
              <a:rPr lang="sv-SE" i="1" dirty="0"/>
              <a:t> </a:t>
            </a:r>
            <a:r>
              <a:rPr lang="sv-SE" i="1" dirty="0" err="1"/>
              <a:t>Bestes</a:t>
            </a:r>
            <a:r>
              <a:rPr lang="sv-SE" i="1" dirty="0"/>
              <a:t>, </a:t>
            </a:r>
            <a:r>
              <a:rPr lang="sv-SE" i="1" dirty="0" err="1"/>
              <a:t>um</a:t>
            </a:r>
            <a:r>
              <a:rPr lang="sv-SE" i="1" dirty="0"/>
              <a:t> den </a:t>
            </a:r>
            <a:r>
              <a:rPr lang="sv-SE" i="1" dirty="0" err="1"/>
              <a:t>Inhalt</a:t>
            </a:r>
            <a:r>
              <a:rPr lang="sv-SE" i="1" dirty="0"/>
              <a:t> </a:t>
            </a:r>
            <a:r>
              <a:rPr lang="sv-SE" i="1" dirty="0" err="1"/>
              <a:t>zu</a:t>
            </a:r>
            <a:r>
              <a:rPr lang="sv-SE" i="1" dirty="0"/>
              <a:t> </a:t>
            </a:r>
            <a:r>
              <a:rPr lang="sv-SE" i="1" dirty="0" err="1"/>
              <a:t>vereinfachen</a:t>
            </a:r>
            <a:r>
              <a:rPr lang="sv-SE" i="1" dirty="0"/>
              <a:t> </a:t>
            </a:r>
            <a:r>
              <a:rPr lang="sv-SE" i="1" dirty="0" err="1"/>
              <a:t>und</a:t>
            </a:r>
            <a:r>
              <a:rPr lang="sv-SE" i="1" dirty="0"/>
              <a:t> </a:t>
            </a:r>
            <a:r>
              <a:rPr lang="sv-SE" i="1" dirty="0" err="1"/>
              <a:t>sowohl</a:t>
            </a:r>
            <a:r>
              <a:rPr lang="sv-SE" i="1" dirty="0"/>
              <a:t> </a:t>
            </a:r>
            <a:r>
              <a:rPr lang="sv-SE" i="1" dirty="0" err="1"/>
              <a:t>für</a:t>
            </a:r>
            <a:r>
              <a:rPr lang="sv-SE" i="1" dirty="0"/>
              <a:t> den </a:t>
            </a:r>
            <a:r>
              <a:rPr lang="sv-SE" i="1" dirty="0" err="1"/>
              <a:t>Übersetzer</a:t>
            </a:r>
            <a:r>
              <a:rPr lang="sv-SE" i="1" dirty="0"/>
              <a:t> als </a:t>
            </a:r>
            <a:r>
              <a:rPr lang="sv-SE" i="1" dirty="0" err="1"/>
              <a:t>auch</a:t>
            </a:r>
            <a:r>
              <a:rPr lang="sv-SE" i="1" dirty="0"/>
              <a:t> </a:t>
            </a:r>
            <a:r>
              <a:rPr lang="sv-SE" i="1" dirty="0" err="1"/>
              <a:t>für</a:t>
            </a:r>
            <a:r>
              <a:rPr lang="sv-SE" i="1" dirty="0"/>
              <a:t> </a:t>
            </a:r>
            <a:r>
              <a:rPr lang="sv-SE" i="1" dirty="0" err="1"/>
              <a:t>das</a:t>
            </a:r>
            <a:r>
              <a:rPr lang="sv-SE" i="1" dirty="0"/>
              <a:t> Publikum </a:t>
            </a:r>
            <a:r>
              <a:rPr lang="sv-SE" i="1" dirty="0" err="1"/>
              <a:t>zugänglich</a:t>
            </a:r>
            <a:r>
              <a:rPr lang="sv-SE" i="1" dirty="0"/>
              <a:t> </a:t>
            </a:r>
            <a:r>
              <a:rPr lang="sv-SE" i="1" dirty="0" err="1"/>
              <a:t>zu</a:t>
            </a:r>
            <a:r>
              <a:rPr lang="sv-SE" i="1" dirty="0"/>
              <a:t> </a:t>
            </a:r>
            <a:r>
              <a:rPr lang="sv-SE" i="1" dirty="0" err="1"/>
              <a:t>machen</a:t>
            </a:r>
            <a:r>
              <a:rPr lang="sv-SE" i="1" dirty="0"/>
              <a:t>. </a:t>
            </a:r>
            <a:r>
              <a:rPr lang="sv-SE" i="1" dirty="0" err="1"/>
              <a:t>Natürlich</a:t>
            </a:r>
            <a:r>
              <a:rPr lang="sv-SE" i="1" dirty="0"/>
              <a:t> </a:t>
            </a:r>
            <a:r>
              <a:rPr lang="sv-SE" i="1" dirty="0" err="1"/>
              <a:t>entscheidet</a:t>
            </a:r>
            <a:r>
              <a:rPr lang="sv-SE" i="1" dirty="0"/>
              <a:t> </a:t>
            </a:r>
            <a:r>
              <a:rPr lang="sv-SE" i="1" dirty="0" err="1"/>
              <a:t>ihr</a:t>
            </a:r>
            <a:r>
              <a:rPr lang="sv-SE" i="1" dirty="0"/>
              <a:t> </a:t>
            </a:r>
            <a:r>
              <a:rPr lang="sv-SE" i="1" dirty="0" err="1"/>
              <a:t>selbst</a:t>
            </a:r>
            <a:r>
              <a:rPr lang="sv-SE" i="1" dirty="0"/>
              <a:t>, </a:t>
            </a:r>
            <a:r>
              <a:rPr lang="sv-SE" i="1" dirty="0" err="1"/>
              <a:t>wie</a:t>
            </a:r>
            <a:r>
              <a:rPr lang="sv-SE" i="1" dirty="0"/>
              <a:t> </a:t>
            </a:r>
            <a:r>
              <a:rPr lang="sv-SE" i="1" dirty="0" err="1"/>
              <a:t>ihr</a:t>
            </a:r>
            <a:r>
              <a:rPr lang="sv-SE" i="1" dirty="0"/>
              <a:t> </a:t>
            </a:r>
            <a:r>
              <a:rPr lang="sv-SE" i="1" dirty="0" err="1"/>
              <a:t>das</a:t>
            </a:r>
            <a:r>
              <a:rPr lang="sv-SE" i="1" dirty="0"/>
              <a:t> </a:t>
            </a:r>
            <a:r>
              <a:rPr lang="sv-SE" i="1" dirty="0" err="1"/>
              <a:t>am</a:t>
            </a:r>
            <a:r>
              <a:rPr lang="sv-SE" i="1" dirty="0"/>
              <a:t> besten </a:t>
            </a:r>
            <a:r>
              <a:rPr lang="sv-SE" i="1" dirty="0" err="1"/>
              <a:t>macht</a:t>
            </a:r>
            <a:r>
              <a:rPr lang="sv-SE" i="1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608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7C4FC3-37ED-32AB-7455-F3F706E44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3D13F0-0285-B2B2-D27A-CC161E9C8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err="1">
                <a:latin typeface="+mn-lt"/>
              </a:rPr>
              <a:t>Dies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ist</a:t>
            </a:r>
            <a:r>
              <a:rPr lang="sv-SE" b="1" dirty="0">
                <a:latin typeface="+mn-lt"/>
              </a:rPr>
              <a:t> Folie 8 (</a:t>
            </a:r>
            <a:r>
              <a:rPr lang="sv-SE" b="1" dirty="0" err="1">
                <a:latin typeface="+mn-lt"/>
              </a:rPr>
              <a:t>die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erste</a:t>
            </a:r>
            <a:r>
              <a:rPr lang="sv-SE" b="1" dirty="0">
                <a:latin typeface="+mn-lt"/>
              </a:rPr>
              <a:t> Titel-Folie </a:t>
            </a:r>
            <a:r>
              <a:rPr lang="sv-SE" b="1" dirty="0" err="1">
                <a:latin typeface="+mn-lt"/>
              </a:rPr>
              <a:t>und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die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drei</a:t>
            </a:r>
            <a:r>
              <a:rPr lang="sv-SE" b="1" dirty="0">
                <a:latin typeface="+mn-lt"/>
              </a:rPr>
              <a:t> rosafarbenen Folien </a:t>
            </a:r>
            <a:r>
              <a:rPr lang="sv-SE" b="1" dirty="0" err="1">
                <a:latin typeface="+mn-lt"/>
              </a:rPr>
              <a:t>mit</a:t>
            </a:r>
            <a:r>
              <a:rPr lang="sv-SE" b="1" dirty="0">
                <a:latin typeface="+mn-lt"/>
              </a:rPr>
              <a:t> Tipps </a:t>
            </a:r>
            <a:r>
              <a:rPr lang="sv-SE" b="1" dirty="0" err="1">
                <a:latin typeface="+mn-lt"/>
              </a:rPr>
              <a:t>nicht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mitgezählt</a:t>
            </a:r>
            <a:r>
              <a:rPr lang="sv-SE" b="1" dirty="0">
                <a:latin typeface="+mn-lt"/>
              </a:rPr>
              <a:t>)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DAEAD65-0C9E-D079-6CF5-70D360099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err="1"/>
              <a:t>Wenn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pro Folie </a:t>
            </a:r>
            <a:r>
              <a:rPr lang="sv-SE" dirty="0" err="1"/>
              <a:t>zwei</a:t>
            </a:r>
            <a:r>
              <a:rPr lang="sv-SE" dirty="0"/>
              <a:t> Minuten </a:t>
            </a:r>
            <a:r>
              <a:rPr lang="sv-SE" dirty="0" err="1"/>
              <a:t>gebraucht</a:t>
            </a:r>
            <a:r>
              <a:rPr lang="sv-SE" dirty="0"/>
              <a:t> </a:t>
            </a:r>
            <a:r>
              <a:rPr lang="sv-SE" dirty="0" err="1"/>
              <a:t>habt</a:t>
            </a:r>
            <a:r>
              <a:rPr lang="sv-SE" dirty="0"/>
              <a:t>, </a:t>
            </a:r>
            <a:r>
              <a:rPr lang="sv-SE" dirty="0" err="1"/>
              <a:t>bedeutet</a:t>
            </a:r>
            <a:r>
              <a:rPr lang="sv-SE" dirty="0"/>
              <a:t> </a:t>
            </a:r>
            <a:r>
              <a:rPr lang="sv-SE" dirty="0" err="1"/>
              <a:t>dies</a:t>
            </a:r>
            <a:r>
              <a:rPr lang="sv-SE" dirty="0"/>
              <a:t>, dass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nun</a:t>
            </a:r>
            <a:r>
              <a:rPr lang="sv-SE" dirty="0"/>
              <a:t> 15 Minuten </a:t>
            </a:r>
            <a:r>
              <a:rPr lang="sv-SE" dirty="0" err="1"/>
              <a:t>gesprochen</a:t>
            </a:r>
            <a:r>
              <a:rPr lang="sv-SE" dirty="0"/>
              <a:t> </a:t>
            </a:r>
            <a:r>
              <a:rPr lang="sv-SE" dirty="0" err="1"/>
              <a:t>habt</a:t>
            </a:r>
            <a:r>
              <a:rPr lang="sv-SE" dirty="0"/>
              <a:t> – </a:t>
            </a:r>
            <a:r>
              <a:rPr lang="sv-SE" dirty="0" err="1"/>
              <a:t>etwa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Hälfte</a:t>
            </a:r>
            <a:r>
              <a:rPr lang="sv-SE" dirty="0"/>
              <a:t> </a:t>
            </a:r>
            <a:r>
              <a:rPr lang="sv-SE" dirty="0" err="1"/>
              <a:t>eurer</a:t>
            </a:r>
            <a:r>
              <a:rPr lang="sv-SE" dirty="0"/>
              <a:t> </a:t>
            </a:r>
            <a:r>
              <a:rPr lang="sv-SE" dirty="0" err="1"/>
              <a:t>vorhandenen</a:t>
            </a:r>
            <a:r>
              <a:rPr lang="sv-SE" dirty="0"/>
              <a:t> </a:t>
            </a:r>
            <a:r>
              <a:rPr lang="sv-SE" dirty="0" err="1"/>
              <a:t>Redezeit</a:t>
            </a:r>
            <a:r>
              <a:rPr lang="sv-SE" dirty="0"/>
              <a:t>. </a:t>
            </a:r>
          </a:p>
          <a:p>
            <a:pPr>
              <a:lnSpc>
                <a:spcPct val="100000"/>
              </a:lnSpc>
            </a:pP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Aufmerksamkeitsspanne</a:t>
            </a:r>
            <a:r>
              <a:rPr lang="sv-SE" dirty="0"/>
              <a:t> von </a:t>
            </a:r>
            <a:r>
              <a:rPr lang="sv-SE" dirty="0" err="1"/>
              <a:t>Zuhörern</a:t>
            </a:r>
            <a:r>
              <a:rPr lang="sv-SE" dirty="0"/>
              <a:t> </a:t>
            </a:r>
            <a:r>
              <a:rPr lang="sv-SE" dirty="0" err="1"/>
              <a:t>beträgt</a:t>
            </a:r>
            <a:r>
              <a:rPr lang="sv-SE" dirty="0"/>
              <a:t> </a:t>
            </a:r>
            <a:r>
              <a:rPr lang="sv-SE" dirty="0" err="1"/>
              <a:t>etwa</a:t>
            </a:r>
            <a:r>
              <a:rPr lang="sv-SE" dirty="0"/>
              <a:t> 20 Minuten.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Konzentration</a:t>
            </a:r>
            <a:r>
              <a:rPr lang="sv-SE" dirty="0"/>
              <a:t> </a:t>
            </a:r>
            <a:r>
              <a:rPr lang="sv-SE" dirty="0" err="1"/>
              <a:t>kann</a:t>
            </a:r>
            <a:r>
              <a:rPr lang="sv-SE" dirty="0"/>
              <a:t> </a:t>
            </a:r>
            <a:r>
              <a:rPr lang="sv-SE" dirty="0" err="1"/>
              <a:t>bald</a:t>
            </a:r>
            <a:r>
              <a:rPr lang="sv-SE" dirty="0"/>
              <a:t> (</a:t>
            </a:r>
            <a:r>
              <a:rPr lang="sv-SE" dirty="0" err="1"/>
              <a:t>etwa</a:t>
            </a:r>
            <a:r>
              <a:rPr lang="sv-SE" dirty="0"/>
              <a:t> 2–3 Folien </a:t>
            </a:r>
            <a:r>
              <a:rPr lang="sv-SE" dirty="0" err="1"/>
              <a:t>weiter</a:t>
            </a:r>
            <a:r>
              <a:rPr lang="sv-SE" dirty="0"/>
              <a:t>) </a:t>
            </a:r>
            <a:r>
              <a:rPr lang="sv-SE" dirty="0" err="1"/>
              <a:t>etwas</a:t>
            </a:r>
            <a:r>
              <a:rPr lang="sv-SE" dirty="0"/>
              <a:t> </a:t>
            </a:r>
            <a:r>
              <a:rPr lang="sv-SE" dirty="0" err="1"/>
              <a:t>nachlassen</a:t>
            </a:r>
            <a:r>
              <a:rPr lang="sv-SE" dirty="0"/>
              <a:t>. Es </a:t>
            </a:r>
            <a:r>
              <a:rPr lang="sv-SE" dirty="0" err="1"/>
              <a:t>wäre</a:t>
            </a:r>
            <a:r>
              <a:rPr lang="sv-SE" dirty="0"/>
              <a:t> </a:t>
            </a:r>
            <a:r>
              <a:rPr lang="sv-SE" dirty="0" err="1"/>
              <a:t>sehr</a:t>
            </a:r>
            <a:r>
              <a:rPr lang="sv-SE" dirty="0"/>
              <a:t> gut,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Präsentation</a:t>
            </a:r>
            <a:r>
              <a:rPr lang="sv-SE" dirty="0"/>
              <a:t> </a:t>
            </a:r>
            <a:r>
              <a:rPr lang="sv-SE" dirty="0" err="1"/>
              <a:t>zu</a:t>
            </a:r>
            <a:r>
              <a:rPr lang="sv-SE" dirty="0"/>
              <a:t> </a:t>
            </a:r>
            <a:r>
              <a:rPr lang="sv-SE" dirty="0" err="1"/>
              <a:t>diesem</a:t>
            </a:r>
            <a:r>
              <a:rPr lang="sv-SE" dirty="0"/>
              <a:t> </a:t>
            </a:r>
            <a:r>
              <a:rPr lang="sv-SE" dirty="0" err="1"/>
              <a:t>Zeitpunkt</a:t>
            </a:r>
            <a:r>
              <a:rPr lang="sv-SE" dirty="0"/>
              <a:t> in </a:t>
            </a:r>
            <a:r>
              <a:rPr lang="sv-SE" dirty="0" err="1"/>
              <a:t>irgendeiner</a:t>
            </a:r>
            <a:r>
              <a:rPr lang="sv-SE" dirty="0"/>
              <a:t> Form </a:t>
            </a:r>
            <a:r>
              <a:rPr lang="sv-SE" dirty="0" err="1"/>
              <a:t>neu</a:t>
            </a:r>
            <a:r>
              <a:rPr lang="sv-SE" dirty="0"/>
              <a:t> </a:t>
            </a:r>
            <a:r>
              <a:rPr lang="sv-SE" dirty="0" err="1"/>
              <a:t>zu</a:t>
            </a:r>
            <a:r>
              <a:rPr lang="sv-SE" dirty="0"/>
              <a:t> gestalten, z. B. </a:t>
            </a:r>
            <a:r>
              <a:rPr lang="sv-SE" dirty="0" err="1"/>
              <a:t>durch</a:t>
            </a:r>
            <a:r>
              <a:rPr lang="sv-SE" dirty="0"/>
              <a:t> </a:t>
            </a:r>
            <a:r>
              <a:rPr lang="sv-SE" dirty="0" err="1"/>
              <a:t>einen</a:t>
            </a:r>
            <a:r>
              <a:rPr lang="sv-SE" dirty="0"/>
              <a:t> </a:t>
            </a:r>
            <a:r>
              <a:rPr lang="sv-SE" dirty="0" err="1"/>
              <a:t>leichten</a:t>
            </a:r>
            <a:r>
              <a:rPr lang="sv-SE" dirty="0"/>
              <a:t> </a:t>
            </a:r>
            <a:r>
              <a:rPr lang="sv-SE" dirty="0" err="1"/>
              <a:t>Wechsel</a:t>
            </a:r>
            <a:r>
              <a:rPr lang="sv-SE" dirty="0"/>
              <a:t> des </a:t>
            </a:r>
            <a:r>
              <a:rPr lang="sv-SE" dirty="0" err="1"/>
              <a:t>Themas</a:t>
            </a:r>
            <a:r>
              <a:rPr lang="sv-SE" dirty="0"/>
              <a:t>/</a:t>
            </a:r>
            <a:r>
              <a:rPr lang="sv-SE" dirty="0" err="1"/>
              <a:t>der</a:t>
            </a:r>
            <a:r>
              <a:rPr lang="sv-SE" dirty="0"/>
              <a:t> </a:t>
            </a:r>
            <a:r>
              <a:rPr lang="sv-SE" dirty="0" err="1"/>
              <a:t>Perspektive</a:t>
            </a:r>
            <a:r>
              <a:rPr lang="sv-SE" dirty="0"/>
              <a:t>. </a:t>
            </a:r>
          </a:p>
          <a:p>
            <a:pPr lvl="1">
              <a:lnSpc>
                <a:spcPct val="100000"/>
              </a:lnSpc>
            </a:pPr>
            <a:r>
              <a:rPr lang="sv-SE" dirty="0" err="1"/>
              <a:t>Achtet</a:t>
            </a:r>
            <a:r>
              <a:rPr lang="sv-SE" dirty="0"/>
              <a:t> </a:t>
            </a:r>
            <a:r>
              <a:rPr lang="sv-SE" dirty="0" err="1"/>
              <a:t>darauf</a:t>
            </a:r>
            <a:r>
              <a:rPr lang="sv-SE" dirty="0"/>
              <a:t>, dass </a:t>
            </a:r>
            <a:r>
              <a:rPr lang="sv-SE" dirty="0" err="1"/>
              <a:t>euer</a:t>
            </a:r>
            <a:r>
              <a:rPr lang="sv-SE" dirty="0"/>
              <a:t> Publikum </a:t>
            </a:r>
            <a:r>
              <a:rPr lang="sv-SE" dirty="0" err="1"/>
              <a:t>wach</a:t>
            </a:r>
            <a:r>
              <a:rPr lang="sv-SE" dirty="0"/>
              <a:t> </a:t>
            </a:r>
            <a:r>
              <a:rPr lang="sv-SE" dirty="0" err="1"/>
              <a:t>bleibt</a:t>
            </a:r>
            <a:r>
              <a:rPr lang="sv-SE" dirty="0"/>
              <a:t> –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weiterhin</a:t>
            </a:r>
            <a:r>
              <a:rPr lang="sv-SE" dirty="0"/>
              <a:t> </a:t>
            </a:r>
            <a:r>
              <a:rPr lang="sv-SE" dirty="0" err="1"/>
              <a:t>interessiert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C590640-8FC9-221C-24AF-235599C70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745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+mn-lt"/>
              </a:rPr>
              <a:t>In </a:t>
            </a:r>
            <a:r>
              <a:rPr lang="sv-SE" b="1" dirty="0" err="1">
                <a:latin typeface="+mn-lt"/>
              </a:rPr>
              <a:t>diesen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vier</a:t>
            </a:r>
            <a:r>
              <a:rPr lang="sv-SE" b="1" dirty="0">
                <a:latin typeface="+mn-lt"/>
              </a:rPr>
              <a:t> Folien ...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sv-SE" dirty="0"/>
              <a:t>... </a:t>
            </a:r>
            <a:r>
              <a:rPr lang="sv-SE" dirty="0" err="1"/>
              <a:t>gebt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uns </a:t>
            </a:r>
            <a:r>
              <a:rPr lang="sv-SE" dirty="0" err="1"/>
              <a:t>einen</a:t>
            </a:r>
            <a:r>
              <a:rPr lang="sv-SE" dirty="0"/>
              <a:t> </a:t>
            </a:r>
            <a:r>
              <a:rPr lang="sv-SE" dirty="0" err="1"/>
              <a:t>Überblick</a:t>
            </a:r>
            <a:r>
              <a:rPr lang="sv-SE" dirty="0"/>
              <a:t> </a:t>
            </a:r>
            <a:r>
              <a:rPr lang="sv-SE" dirty="0" err="1"/>
              <a:t>über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von </a:t>
            </a:r>
            <a:r>
              <a:rPr lang="sv-SE" dirty="0" err="1"/>
              <a:t>euch</a:t>
            </a:r>
            <a:r>
              <a:rPr lang="sv-SE" dirty="0"/>
              <a:t> </a:t>
            </a:r>
            <a:r>
              <a:rPr lang="sv-SE" dirty="0" err="1"/>
              <a:t>angebotenen</a:t>
            </a:r>
            <a:r>
              <a:rPr lang="sv-SE" dirty="0"/>
              <a:t> </a:t>
            </a:r>
            <a:r>
              <a:rPr lang="sv-SE" dirty="0" err="1"/>
              <a:t>Module</a:t>
            </a:r>
            <a:r>
              <a:rPr lang="sv-SE" dirty="0"/>
              <a:t>/</a:t>
            </a:r>
            <a:r>
              <a:rPr lang="sv-SE" dirty="0" err="1"/>
              <a:t>Kurse</a:t>
            </a:r>
            <a:r>
              <a:rPr lang="sv-SE" dirty="0"/>
              <a:t> ...</a:t>
            </a:r>
          </a:p>
          <a:p>
            <a:pPr>
              <a:lnSpc>
                <a:spcPct val="100000"/>
              </a:lnSpc>
            </a:pPr>
            <a:r>
              <a:rPr lang="sv-SE" dirty="0"/>
              <a:t>…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wie</a:t>
            </a:r>
            <a:r>
              <a:rPr lang="sv-SE" dirty="0"/>
              <a:t> </a:t>
            </a:r>
            <a:r>
              <a:rPr lang="sv-SE" dirty="0" err="1"/>
              <a:t>sich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Inhalte</a:t>
            </a:r>
            <a:r>
              <a:rPr lang="sv-SE" dirty="0"/>
              <a:t> </a:t>
            </a:r>
            <a:r>
              <a:rPr lang="sv-SE" dirty="0" err="1"/>
              <a:t>auf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Studienzeit</a:t>
            </a:r>
            <a:r>
              <a:rPr lang="sv-SE" dirty="0"/>
              <a:t> </a:t>
            </a:r>
            <a:r>
              <a:rPr lang="sv-SE" dirty="0" err="1"/>
              <a:t>verteilen</a:t>
            </a:r>
            <a:r>
              <a:rPr lang="sv-SE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i="1" dirty="0" err="1"/>
              <a:t>Wenn</a:t>
            </a:r>
            <a:r>
              <a:rPr lang="sv-SE" i="1" dirty="0"/>
              <a:t> </a:t>
            </a:r>
            <a:r>
              <a:rPr lang="sv-SE" i="1" dirty="0" err="1"/>
              <a:t>es</a:t>
            </a:r>
            <a:r>
              <a:rPr lang="sv-SE" i="1" dirty="0"/>
              <a:t> </a:t>
            </a:r>
            <a:r>
              <a:rPr lang="sv-SE" i="1" dirty="0" err="1"/>
              <a:t>euch</a:t>
            </a:r>
            <a:r>
              <a:rPr lang="sv-SE" i="1" dirty="0"/>
              <a:t> </a:t>
            </a:r>
            <a:r>
              <a:rPr lang="sv-SE" i="1" dirty="0" err="1"/>
              <a:t>sinnvoll</a:t>
            </a:r>
            <a:r>
              <a:rPr lang="sv-SE" i="1" dirty="0"/>
              <a:t> </a:t>
            </a:r>
            <a:r>
              <a:rPr lang="sv-SE" i="1" dirty="0" err="1"/>
              <a:t>erscheint</a:t>
            </a:r>
            <a:r>
              <a:rPr lang="sv-SE" i="1" dirty="0"/>
              <a:t>, </a:t>
            </a:r>
            <a:r>
              <a:rPr lang="sv-SE" i="1" dirty="0" err="1"/>
              <a:t>könnt</a:t>
            </a:r>
            <a:r>
              <a:rPr lang="sv-SE" i="1" dirty="0"/>
              <a:t> </a:t>
            </a:r>
            <a:r>
              <a:rPr lang="sv-SE" i="1" dirty="0" err="1"/>
              <a:t>ihr</a:t>
            </a:r>
            <a:r>
              <a:rPr lang="sv-SE" i="1" dirty="0"/>
              <a:t> </a:t>
            </a:r>
            <a:r>
              <a:rPr lang="sv-SE" i="1" dirty="0" err="1"/>
              <a:t>bei</a:t>
            </a:r>
            <a:r>
              <a:rPr lang="sv-SE" i="1" dirty="0"/>
              <a:t> </a:t>
            </a:r>
            <a:r>
              <a:rPr lang="sv-SE" i="1" dirty="0" err="1"/>
              <a:t>der</a:t>
            </a:r>
            <a:r>
              <a:rPr lang="sv-SE" i="1" dirty="0"/>
              <a:t> </a:t>
            </a:r>
            <a:r>
              <a:rPr lang="sv-SE" i="1" dirty="0" err="1"/>
              <a:t>Beschreibung</a:t>
            </a:r>
            <a:r>
              <a:rPr lang="sv-SE" i="1" dirty="0"/>
              <a:t> </a:t>
            </a:r>
            <a:r>
              <a:rPr lang="sv-SE" i="1" dirty="0" err="1"/>
              <a:t>der</a:t>
            </a:r>
            <a:r>
              <a:rPr lang="sv-SE" i="1" dirty="0"/>
              <a:t> </a:t>
            </a:r>
            <a:r>
              <a:rPr lang="sv-SE" i="1" dirty="0" err="1"/>
              <a:t>Inhalte</a:t>
            </a:r>
            <a:r>
              <a:rPr lang="sv-SE" i="1" dirty="0"/>
              <a:t> von den </a:t>
            </a:r>
            <a:r>
              <a:rPr lang="sv-SE" i="1" dirty="0" err="1"/>
              <a:t>iARTe-Kompetenzen</a:t>
            </a:r>
            <a:r>
              <a:rPr lang="sv-SE" i="1" dirty="0"/>
              <a:t> </a:t>
            </a:r>
            <a:r>
              <a:rPr lang="sv-SE" i="1" dirty="0" err="1"/>
              <a:t>ausgehen</a:t>
            </a:r>
            <a:r>
              <a:rPr lang="sv-SE" i="1" dirty="0"/>
              <a:t>. Dann </a:t>
            </a:r>
            <a:r>
              <a:rPr lang="sv-SE" i="1" dirty="0" err="1"/>
              <a:t>könnt</a:t>
            </a:r>
            <a:r>
              <a:rPr lang="sv-SE" i="1" dirty="0"/>
              <a:t> </a:t>
            </a:r>
            <a:r>
              <a:rPr lang="sv-SE" i="1" dirty="0" err="1"/>
              <a:t>ihr</a:t>
            </a:r>
            <a:r>
              <a:rPr lang="sv-SE" i="1" dirty="0"/>
              <a:t> </a:t>
            </a:r>
            <a:r>
              <a:rPr lang="sv-SE" i="1" dirty="0" err="1"/>
              <a:t>auch</a:t>
            </a:r>
            <a:r>
              <a:rPr lang="sv-SE" i="1" dirty="0"/>
              <a:t> </a:t>
            </a:r>
            <a:r>
              <a:rPr lang="sv-SE" i="1" dirty="0" err="1"/>
              <a:t>die</a:t>
            </a:r>
            <a:r>
              <a:rPr lang="sv-SE" i="1" dirty="0"/>
              <a:t> </a:t>
            </a:r>
            <a:r>
              <a:rPr lang="sv-SE" i="1" dirty="0" err="1"/>
              <a:t>farbcodierte</a:t>
            </a:r>
            <a:r>
              <a:rPr lang="sv-SE" i="1" dirty="0"/>
              <a:t> </a:t>
            </a:r>
            <a:r>
              <a:rPr lang="sv-SE" i="1" dirty="0" err="1"/>
              <a:t>iARTe-Tabelle</a:t>
            </a:r>
            <a:r>
              <a:rPr lang="sv-SE" i="1" dirty="0"/>
              <a:t> </a:t>
            </a:r>
            <a:r>
              <a:rPr lang="sv-SE" i="1" dirty="0" err="1"/>
              <a:t>zu</a:t>
            </a:r>
            <a:r>
              <a:rPr lang="sv-SE" i="1" dirty="0"/>
              <a:t> den </a:t>
            </a:r>
            <a:r>
              <a:rPr lang="sv-SE" i="1" dirty="0" err="1"/>
              <a:t>Kompetenzen</a:t>
            </a:r>
            <a:r>
              <a:rPr lang="sv-SE" i="1" dirty="0"/>
              <a:t> </a:t>
            </a:r>
            <a:r>
              <a:rPr lang="sv-SE" i="1" dirty="0" err="1"/>
              <a:t>verwenden</a:t>
            </a:r>
            <a:r>
              <a:rPr lang="sv-SE" i="1" dirty="0"/>
              <a:t> (</a:t>
            </a:r>
            <a:r>
              <a:rPr lang="sv-SE" i="1" dirty="0" err="1"/>
              <a:t>nächste</a:t>
            </a:r>
            <a:r>
              <a:rPr lang="sv-SE" i="1" dirty="0"/>
              <a:t> Folie).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i="1" dirty="0" err="1"/>
              <a:t>Die</a:t>
            </a:r>
            <a:r>
              <a:rPr lang="sv-SE" i="1" dirty="0"/>
              <a:t> </a:t>
            </a:r>
            <a:r>
              <a:rPr lang="sv-SE" i="1" dirty="0" err="1"/>
              <a:t>farbcodierte</a:t>
            </a:r>
            <a:r>
              <a:rPr lang="sv-SE" i="1" dirty="0"/>
              <a:t> </a:t>
            </a:r>
            <a:r>
              <a:rPr lang="sv-SE" i="1" dirty="0" err="1"/>
              <a:t>iARTe-Tabelle</a:t>
            </a:r>
            <a:r>
              <a:rPr lang="sv-SE" i="1" dirty="0"/>
              <a:t> </a:t>
            </a:r>
            <a:r>
              <a:rPr lang="sv-SE" i="1" dirty="0" err="1"/>
              <a:t>zeigt</a:t>
            </a:r>
            <a:r>
              <a:rPr lang="sv-SE" i="1" dirty="0"/>
              <a:t> in </a:t>
            </a:r>
            <a:r>
              <a:rPr lang="sv-SE" i="1" dirty="0" err="1"/>
              <a:t>erster</a:t>
            </a:r>
            <a:r>
              <a:rPr lang="sv-SE" i="1" dirty="0"/>
              <a:t> </a:t>
            </a:r>
            <a:r>
              <a:rPr lang="sv-SE" i="1" dirty="0" err="1"/>
              <a:t>Linie</a:t>
            </a:r>
            <a:r>
              <a:rPr lang="sv-SE" i="1" dirty="0"/>
              <a:t> </a:t>
            </a:r>
            <a:r>
              <a:rPr lang="sv-SE" i="1" dirty="0" err="1"/>
              <a:t>die</a:t>
            </a:r>
            <a:r>
              <a:rPr lang="sv-SE" i="1" dirty="0"/>
              <a:t> </a:t>
            </a:r>
            <a:r>
              <a:rPr lang="sv-SE" i="1" dirty="0" err="1"/>
              <a:t>allgemeine</a:t>
            </a:r>
            <a:r>
              <a:rPr lang="sv-SE" i="1" dirty="0"/>
              <a:t> </a:t>
            </a:r>
            <a:r>
              <a:rPr lang="sv-SE" i="1" dirty="0" err="1"/>
              <a:t>Verteilung</a:t>
            </a:r>
            <a:r>
              <a:rPr lang="sv-SE" i="1" dirty="0"/>
              <a:t> </a:t>
            </a:r>
            <a:r>
              <a:rPr lang="sv-SE" i="1" dirty="0" err="1"/>
              <a:t>der</a:t>
            </a:r>
            <a:r>
              <a:rPr lang="sv-SE" i="1" dirty="0"/>
              <a:t> </a:t>
            </a:r>
            <a:r>
              <a:rPr lang="sv-SE" i="1" dirty="0" err="1"/>
              <a:t>Weiterbildungszeit</a:t>
            </a:r>
            <a:r>
              <a:rPr lang="sv-SE" i="1" dirty="0"/>
              <a:t> </a:t>
            </a:r>
            <a:r>
              <a:rPr lang="sv-SE" i="1" dirty="0" err="1"/>
              <a:t>und</a:t>
            </a:r>
            <a:r>
              <a:rPr lang="sv-SE" i="1" dirty="0"/>
              <a:t> </a:t>
            </a:r>
            <a:r>
              <a:rPr lang="sv-SE" i="1" dirty="0" err="1"/>
              <a:t>der</a:t>
            </a:r>
            <a:r>
              <a:rPr lang="sv-SE" i="1" dirty="0"/>
              <a:t> </a:t>
            </a:r>
            <a:r>
              <a:rPr lang="sv-SE" i="1" dirty="0" err="1"/>
              <a:t>Unterrichtsstunden</a:t>
            </a:r>
            <a:r>
              <a:rPr lang="sv-SE" i="1" dirty="0"/>
              <a:t> </a:t>
            </a:r>
            <a:r>
              <a:rPr lang="sv-SE" i="1" dirty="0" err="1"/>
              <a:t>auf</a:t>
            </a:r>
            <a:r>
              <a:rPr lang="sv-SE" i="1" dirty="0"/>
              <a:t> </a:t>
            </a:r>
            <a:r>
              <a:rPr lang="sv-SE" i="1" dirty="0" err="1"/>
              <a:t>die</a:t>
            </a:r>
            <a:r>
              <a:rPr lang="sv-SE" i="1" dirty="0"/>
              <a:t> </a:t>
            </a:r>
            <a:r>
              <a:rPr lang="sv-SE" i="1" dirty="0" err="1"/>
              <a:t>im</a:t>
            </a:r>
            <a:r>
              <a:rPr lang="sv-SE" i="1" dirty="0"/>
              <a:t> </a:t>
            </a:r>
            <a:r>
              <a:rPr lang="sv-SE" i="1" dirty="0" err="1"/>
              <a:t>iARTe-Handbuch</a:t>
            </a:r>
            <a:r>
              <a:rPr lang="sv-SE" i="1" dirty="0"/>
              <a:t> </a:t>
            </a:r>
            <a:r>
              <a:rPr lang="sv-SE" i="1" dirty="0" err="1"/>
              <a:t>aufgeführten</a:t>
            </a:r>
            <a:r>
              <a:rPr lang="sv-SE" i="1" dirty="0"/>
              <a:t> </a:t>
            </a:r>
            <a:r>
              <a:rPr lang="sv-SE" i="1" dirty="0" err="1"/>
              <a:t>Kompetenzen</a:t>
            </a:r>
            <a:r>
              <a:rPr lang="sv-SE" i="1" dirty="0"/>
              <a:t> </a:t>
            </a:r>
            <a:r>
              <a:rPr lang="sv-SE" i="1" dirty="0" err="1"/>
              <a:t>auf</a:t>
            </a:r>
            <a:r>
              <a:rPr lang="sv-SE" i="1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i="1" dirty="0"/>
              <a:t>Bitte </a:t>
            </a:r>
            <a:r>
              <a:rPr lang="sv-SE" i="1" dirty="0" err="1"/>
              <a:t>beachtet</a:t>
            </a:r>
            <a:r>
              <a:rPr lang="sv-SE" i="1" dirty="0"/>
              <a:t>, dass </a:t>
            </a:r>
            <a:r>
              <a:rPr lang="sv-SE" i="1" dirty="0" err="1"/>
              <a:t>die</a:t>
            </a:r>
            <a:r>
              <a:rPr lang="sv-SE" i="1" dirty="0"/>
              <a:t> </a:t>
            </a:r>
            <a:r>
              <a:rPr lang="sv-SE" i="1" dirty="0" err="1"/>
              <a:t>Schriftgröße</a:t>
            </a:r>
            <a:r>
              <a:rPr lang="sv-SE" i="1" dirty="0"/>
              <a:t> in </a:t>
            </a:r>
            <a:r>
              <a:rPr lang="sv-SE" i="1" dirty="0" err="1"/>
              <a:t>der</a:t>
            </a:r>
            <a:r>
              <a:rPr lang="sv-SE" i="1" dirty="0"/>
              <a:t> </a:t>
            </a:r>
            <a:r>
              <a:rPr lang="sv-SE" i="1" dirty="0" err="1"/>
              <a:t>Tabelle</a:t>
            </a:r>
            <a:r>
              <a:rPr lang="sv-SE" i="1" dirty="0"/>
              <a:t> </a:t>
            </a:r>
            <a:r>
              <a:rPr lang="sv-SE" i="1" dirty="0" err="1"/>
              <a:t>bereits</a:t>
            </a:r>
            <a:r>
              <a:rPr lang="sv-SE" i="1" dirty="0"/>
              <a:t> </a:t>
            </a:r>
            <a:r>
              <a:rPr lang="sv-SE" i="1" dirty="0" err="1"/>
              <a:t>ziemlich</a:t>
            </a:r>
            <a:r>
              <a:rPr lang="sv-SE" i="1" dirty="0"/>
              <a:t> </a:t>
            </a:r>
            <a:r>
              <a:rPr lang="sv-SE" i="1" dirty="0" err="1"/>
              <a:t>klein</a:t>
            </a:r>
            <a:r>
              <a:rPr lang="sv-SE" i="1" dirty="0"/>
              <a:t> </a:t>
            </a:r>
            <a:r>
              <a:rPr lang="sv-SE" i="1" dirty="0" err="1"/>
              <a:t>ist</a:t>
            </a:r>
            <a:r>
              <a:rPr lang="sv-SE" i="1" dirty="0"/>
              <a:t> </a:t>
            </a:r>
            <a:r>
              <a:rPr lang="sv-SE" i="1" dirty="0" err="1"/>
              <a:t>und</a:t>
            </a:r>
            <a:r>
              <a:rPr lang="sv-SE" i="1" dirty="0"/>
              <a:t> </a:t>
            </a:r>
            <a:r>
              <a:rPr lang="sv-SE" i="1" dirty="0" err="1"/>
              <a:t>es</a:t>
            </a:r>
            <a:r>
              <a:rPr lang="sv-SE" i="1" dirty="0"/>
              <a:t> </a:t>
            </a:r>
            <a:r>
              <a:rPr lang="sv-SE" i="1" dirty="0" err="1"/>
              <a:t>daher</a:t>
            </a:r>
            <a:r>
              <a:rPr lang="sv-SE" i="1" dirty="0"/>
              <a:t> </a:t>
            </a:r>
            <a:r>
              <a:rPr lang="sv-SE" i="1" dirty="0" err="1"/>
              <a:t>nicht</a:t>
            </a:r>
            <a:r>
              <a:rPr lang="sv-SE" i="1" dirty="0"/>
              <a:t> </a:t>
            </a:r>
            <a:r>
              <a:rPr lang="sv-SE" i="1" dirty="0" err="1"/>
              <a:t>möglich</a:t>
            </a:r>
            <a:r>
              <a:rPr lang="sv-SE" i="1" dirty="0"/>
              <a:t> </a:t>
            </a:r>
            <a:r>
              <a:rPr lang="sv-SE" i="1" dirty="0" err="1"/>
              <a:t>ist</a:t>
            </a:r>
            <a:r>
              <a:rPr lang="sv-SE" i="1" dirty="0"/>
              <a:t>, </a:t>
            </a:r>
            <a:r>
              <a:rPr lang="sv-SE" i="1" dirty="0" err="1"/>
              <a:t>sie</a:t>
            </a:r>
            <a:r>
              <a:rPr lang="sv-SE" i="1" dirty="0"/>
              <a:t> </a:t>
            </a:r>
            <a:r>
              <a:rPr lang="sv-SE" i="1" dirty="0" err="1"/>
              <a:t>noch</a:t>
            </a:r>
            <a:r>
              <a:rPr lang="sv-SE" i="1" dirty="0"/>
              <a:t> </a:t>
            </a:r>
            <a:r>
              <a:rPr lang="sv-SE" i="1" dirty="0" err="1"/>
              <a:t>kleiner</a:t>
            </a:r>
            <a:r>
              <a:rPr lang="sv-SE" i="1" dirty="0"/>
              <a:t> </a:t>
            </a:r>
            <a:r>
              <a:rPr lang="sv-SE" i="1" dirty="0" err="1"/>
              <a:t>zu</a:t>
            </a:r>
            <a:r>
              <a:rPr lang="sv-SE" i="1" dirty="0"/>
              <a:t> </a:t>
            </a:r>
            <a:r>
              <a:rPr lang="sv-SE" i="1" dirty="0" err="1"/>
              <a:t>machen</a:t>
            </a:r>
            <a:r>
              <a:rPr lang="sv-SE" i="1" dirty="0"/>
              <a:t> ...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478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Platshållare för innehåll 10">
            <a:extLst>
              <a:ext uri="{FF2B5EF4-FFF2-40B4-BE49-F238E27FC236}">
                <a16:creationId xmlns:a16="http://schemas.microsoft.com/office/drawing/2014/main" id="{65F35A89-F01B-23FE-71F3-6E73E0FB6D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108706"/>
              </p:ext>
            </p:extLst>
          </p:nvPr>
        </p:nvGraphicFramePr>
        <p:xfrm>
          <a:off x="218535" y="136525"/>
          <a:ext cx="11703171" cy="6584955"/>
        </p:xfrm>
        <a:graphic>
          <a:graphicData uri="http://schemas.openxmlformats.org/drawingml/2006/table">
            <a:tbl>
              <a:tblPr firstRow="1" firstCol="1" bandRow="1"/>
              <a:tblGrid>
                <a:gridCol w="6906884">
                  <a:extLst>
                    <a:ext uri="{9D8B030D-6E8A-4147-A177-3AD203B41FA5}">
                      <a16:colId xmlns:a16="http://schemas.microsoft.com/office/drawing/2014/main" val="3380052802"/>
                    </a:ext>
                  </a:extLst>
                </a:gridCol>
                <a:gridCol w="1966823">
                  <a:extLst>
                    <a:ext uri="{9D8B030D-6E8A-4147-A177-3AD203B41FA5}">
                      <a16:colId xmlns:a16="http://schemas.microsoft.com/office/drawing/2014/main" val="2853623092"/>
                    </a:ext>
                  </a:extLst>
                </a:gridCol>
                <a:gridCol w="1319491">
                  <a:extLst>
                    <a:ext uri="{9D8B030D-6E8A-4147-A177-3AD203B41FA5}">
                      <a16:colId xmlns:a16="http://schemas.microsoft.com/office/drawing/2014/main" val="1052329638"/>
                    </a:ext>
                  </a:extLst>
                </a:gridCol>
                <a:gridCol w="1509973">
                  <a:extLst>
                    <a:ext uri="{9D8B030D-6E8A-4147-A177-3AD203B41FA5}">
                      <a16:colId xmlns:a16="http://schemas.microsoft.com/office/drawing/2014/main" val="281146785"/>
                    </a:ext>
                  </a:extLst>
                </a:gridCol>
              </a:tblGrid>
              <a:tr h="57923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Modulnummer und -inhalte</a:t>
                      </a:r>
                      <a:endParaRPr lang="sv-SE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Für die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einzelnen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Kompetenzen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aufgewendete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Stunden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 (à 45 Min.).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Gesamtstd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. =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Kontaktstd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. +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Selbstlernstd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.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390836"/>
                  </a:ext>
                </a:extLst>
              </a:tr>
              <a:tr h="335345"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Gesamte Lernzeit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Kontaktstd</a:t>
                      </a:r>
                      <a:r>
                        <a:rPr lang="de-CH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.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Selbstlernstd</a:t>
                      </a:r>
                      <a:r>
                        <a:rPr lang="de-CH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.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257188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1,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Anthroposophisches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Basiswissen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und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Kontextbildung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254689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de-CH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2, Künstlerische Grundkompetenzen 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879998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3, Using the artistic process therapeutically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487096"/>
                  </a:ext>
                </a:extLst>
              </a:tr>
              <a:tr h="579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4,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Umwandlung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der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künstlerischen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therapeutische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Mittel und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Verfahren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0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273963"/>
                  </a:ext>
                </a:extLst>
              </a:tr>
              <a:tr h="579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5,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Grundlagen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von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Entwicklungslehre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Erwerb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von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biografischem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pädagogischem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und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psychologischem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Wissen und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Verständnis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010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010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010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01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471328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6, </a:t>
                      </a:r>
                      <a:r>
                        <a:rPr lang="en-US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Professionalisierung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von </a:t>
                      </a:r>
                      <a:r>
                        <a:rPr lang="en-US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therapeutischen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Mitteln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und </a:t>
                      </a:r>
                      <a:r>
                        <a:rPr lang="en-US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Verfahren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618548"/>
                  </a:ext>
                </a:extLst>
              </a:tr>
              <a:tr h="579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7, </a:t>
                      </a:r>
                      <a:r>
                        <a:rPr lang="en-GB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Professionelle</a:t>
                      </a:r>
                      <a:r>
                        <a:rPr lang="en-GB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Verhaltensweisen</a:t>
                      </a:r>
                      <a:r>
                        <a:rPr lang="en-GB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GB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Gesprächsführung</a:t>
                      </a:r>
                      <a:r>
                        <a:rPr lang="en-GB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GB" sz="1600" b="1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Reflektion</a:t>
                      </a:r>
                      <a:r>
                        <a:rPr lang="en-GB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und Supervision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530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 8, Innovation und Forschung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326865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9,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Persönl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Weiterentwicklung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Lebenslanges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Lernen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Weiterbildung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AB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AB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AB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AB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05974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de-CH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10 – Rechtlicher Kontext der Berufsausübung , a–d: Berufskunde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73134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</a:t>
                      </a:r>
                      <a:r>
                        <a:rPr lang="de-CH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10 – Rechtlicher Kontext der Berufsausübung , </a:t>
                      </a:r>
                      <a:r>
                        <a:rPr lang="de-CH" sz="16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de-CH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Berufsethik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FF0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FF0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FF0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FF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610734"/>
                  </a:ext>
                </a:extLst>
              </a:tr>
              <a:tr h="579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Kompetenz 10 – Rechtlicher Kontext der Berufsausübung , f–o: Berufsrecht (nationales Recht)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994212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Hospitation, Praktikum, Anerkennungsjahr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27184"/>
                  </a:ext>
                </a:extLst>
              </a:tr>
              <a:tr h="335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Total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1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1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1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CH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icrosoft Himalaya" panose="01010100010101010101" pitchFamily="2" charset="0"/>
                        </a:rPr>
                        <a:t> </a:t>
                      </a:r>
                      <a:endParaRPr lang="sv-SE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icrosoft Himalaya" panose="01010100010101010101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1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668328"/>
                  </a:ext>
                </a:extLst>
              </a:tr>
            </a:tbl>
          </a:graphicData>
        </a:graphic>
      </p:graphicFrame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534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1124A7-7F0F-64C2-B18B-6D7DFA6D5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29DD64-C409-5970-D3F0-A81344096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+mn-lt"/>
              </a:rPr>
              <a:t>… </a:t>
            </a:r>
            <a:r>
              <a:rPr lang="sv-SE" b="1" dirty="0" err="1">
                <a:latin typeface="+mn-lt"/>
              </a:rPr>
              <a:t>und</a:t>
            </a:r>
            <a:r>
              <a:rPr lang="sv-SE" b="1" dirty="0">
                <a:latin typeface="+mn-lt"/>
              </a:rPr>
              <a:t> …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B82A92-604C-9A79-AC45-5B46D763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/>
              <a:t>… </a:t>
            </a:r>
            <a:r>
              <a:rPr lang="sv-SE" dirty="0" err="1"/>
              <a:t>gebt</a:t>
            </a:r>
            <a:r>
              <a:rPr lang="sv-SE" dirty="0"/>
              <a:t> uns </a:t>
            </a:r>
            <a:r>
              <a:rPr lang="sv-SE" dirty="0" err="1"/>
              <a:t>einen</a:t>
            </a:r>
            <a:r>
              <a:rPr lang="sv-SE" dirty="0"/>
              <a:t> </a:t>
            </a:r>
            <a:r>
              <a:rPr lang="sv-SE" dirty="0" err="1"/>
              <a:t>Überblick</a:t>
            </a:r>
            <a:r>
              <a:rPr lang="sv-SE" dirty="0"/>
              <a:t> </a:t>
            </a:r>
            <a:r>
              <a:rPr lang="sv-SE" dirty="0" err="1"/>
              <a:t>über</a:t>
            </a:r>
            <a:r>
              <a:rPr lang="sv-SE" dirty="0"/>
              <a:t> den </a:t>
            </a:r>
            <a:r>
              <a:rPr lang="sv-SE" dirty="0" err="1"/>
              <a:t>Verlauf</a:t>
            </a:r>
            <a:r>
              <a:rPr lang="sv-SE" dirty="0"/>
              <a:t> des Studiums </a:t>
            </a:r>
            <a:r>
              <a:rPr lang="sv-SE" dirty="0" err="1"/>
              <a:t>bei</a:t>
            </a:r>
            <a:r>
              <a:rPr lang="sv-SE" dirty="0"/>
              <a:t> </a:t>
            </a:r>
            <a:r>
              <a:rPr lang="sv-SE" dirty="0" err="1"/>
              <a:t>euch</a:t>
            </a:r>
            <a:r>
              <a:rPr lang="sv-SE" dirty="0"/>
              <a:t> – in </a:t>
            </a:r>
            <a:r>
              <a:rPr lang="sv-SE" dirty="0" err="1"/>
              <a:t>Worten</a:t>
            </a:r>
            <a:r>
              <a:rPr lang="sv-SE" dirty="0"/>
              <a:t>, als Bild/</a:t>
            </a:r>
            <a:r>
              <a:rPr lang="sv-SE" dirty="0" err="1"/>
              <a:t>Stundenplan</a:t>
            </a:r>
            <a:r>
              <a:rPr lang="sv-SE" dirty="0"/>
              <a:t> </a:t>
            </a:r>
            <a:r>
              <a:rPr lang="sv-SE" dirty="0" err="1"/>
              <a:t>oder</a:t>
            </a:r>
            <a:r>
              <a:rPr lang="sv-SE" dirty="0"/>
              <a:t> in </a:t>
            </a:r>
            <a:r>
              <a:rPr lang="sv-SE" dirty="0" err="1"/>
              <a:t>einer</a:t>
            </a:r>
            <a:r>
              <a:rPr lang="sv-SE" dirty="0"/>
              <a:t> </a:t>
            </a:r>
            <a:r>
              <a:rPr lang="sv-SE" dirty="0" err="1"/>
              <a:t>anderen</a:t>
            </a:r>
            <a:r>
              <a:rPr lang="sv-SE" dirty="0"/>
              <a:t> Form,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euch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besten </a:t>
            </a:r>
            <a:r>
              <a:rPr lang="sv-SE" dirty="0" err="1"/>
              <a:t>entspricht</a:t>
            </a:r>
            <a:r>
              <a:rPr lang="sv-SE" dirty="0"/>
              <a:t>.</a:t>
            </a:r>
          </a:p>
          <a:p>
            <a:pPr>
              <a:lnSpc>
                <a:spcPct val="100000"/>
              </a:lnSpc>
            </a:pPr>
            <a:endParaRPr lang="sv-SE" dirty="0"/>
          </a:p>
          <a:p>
            <a:pPr marL="0" indent="0">
              <a:lnSpc>
                <a:spcPct val="100000"/>
              </a:lnSpc>
              <a:buNone/>
            </a:pPr>
            <a:r>
              <a:rPr lang="sv-SE" i="1" dirty="0" err="1"/>
              <a:t>Ihr</a:t>
            </a:r>
            <a:r>
              <a:rPr lang="sv-SE" i="1" dirty="0"/>
              <a:t> </a:t>
            </a:r>
            <a:r>
              <a:rPr lang="sv-SE" i="1" dirty="0" err="1"/>
              <a:t>müsst</a:t>
            </a:r>
            <a:r>
              <a:rPr lang="sv-SE" i="1" dirty="0"/>
              <a:t> </a:t>
            </a:r>
            <a:r>
              <a:rPr lang="sv-SE" i="1" dirty="0" err="1"/>
              <a:t>nicht</a:t>
            </a:r>
            <a:r>
              <a:rPr lang="sv-SE" i="1" dirty="0"/>
              <a:t> </a:t>
            </a:r>
            <a:r>
              <a:rPr lang="sv-SE" i="1" dirty="0" err="1"/>
              <a:t>allzu</a:t>
            </a:r>
            <a:r>
              <a:rPr lang="sv-SE" i="1" dirty="0"/>
              <a:t> </a:t>
            </a:r>
            <a:r>
              <a:rPr lang="sv-SE" i="1" dirty="0" err="1"/>
              <a:t>sehr</a:t>
            </a:r>
            <a:r>
              <a:rPr lang="sv-SE" i="1" dirty="0"/>
              <a:t> </a:t>
            </a:r>
            <a:r>
              <a:rPr lang="sv-SE" i="1" dirty="0" err="1"/>
              <a:t>ins</a:t>
            </a:r>
            <a:r>
              <a:rPr lang="sv-SE" i="1" dirty="0"/>
              <a:t> </a:t>
            </a:r>
            <a:r>
              <a:rPr lang="sv-SE" i="1" dirty="0" err="1"/>
              <a:t>Detail</a:t>
            </a:r>
            <a:r>
              <a:rPr lang="sv-SE" i="1" dirty="0"/>
              <a:t> </a:t>
            </a:r>
            <a:r>
              <a:rPr lang="sv-SE" i="1" dirty="0" err="1"/>
              <a:t>gehen</a:t>
            </a:r>
            <a:r>
              <a:rPr lang="sv-SE" i="1" dirty="0"/>
              <a:t>, </a:t>
            </a:r>
            <a:r>
              <a:rPr lang="sv-SE" i="1" dirty="0" err="1"/>
              <a:t>ein</a:t>
            </a:r>
            <a:r>
              <a:rPr lang="sv-SE" i="1" dirty="0"/>
              <a:t> </a:t>
            </a:r>
            <a:r>
              <a:rPr lang="sv-SE" i="1" dirty="0" err="1"/>
              <a:t>allgemeiner</a:t>
            </a:r>
            <a:r>
              <a:rPr lang="sv-SE" i="1" dirty="0"/>
              <a:t> </a:t>
            </a:r>
            <a:r>
              <a:rPr lang="sv-SE" i="1" dirty="0" err="1"/>
              <a:t>Überblick</a:t>
            </a:r>
            <a:r>
              <a:rPr lang="sv-SE" i="1" dirty="0"/>
              <a:t> </a:t>
            </a:r>
            <a:r>
              <a:rPr lang="sv-SE" i="1" dirty="0" err="1"/>
              <a:t>reicht</a:t>
            </a:r>
            <a:r>
              <a:rPr lang="sv-SE" i="1" dirty="0"/>
              <a:t> </a:t>
            </a:r>
            <a:r>
              <a:rPr lang="sv-SE" i="1" dirty="0" err="1"/>
              <a:t>völlig</a:t>
            </a:r>
            <a:r>
              <a:rPr lang="sv-SE" i="1" dirty="0"/>
              <a:t> </a:t>
            </a:r>
            <a:r>
              <a:rPr lang="sv-SE" i="1" dirty="0" err="1"/>
              <a:t>aus</a:t>
            </a:r>
            <a:r>
              <a:rPr lang="sv-SE" i="1" dirty="0"/>
              <a:t>! </a:t>
            </a:r>
            <a:endParaRPr lang="en-GB" sz="2400" i="1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D803AE9-E2D6-6410-8EB1-C8359F31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81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b="1" dirty="0">
                <a:latin typeface="+mn-lt"/>
              </a:rPr>
              <a:t>... </a:t>
            </a:r>
            <a:r>
              <a:rPr lang="sv-SE" b="1" dirty="0" err="1">
                <a:latin typeface="+mn-lt"/>
              </a:rPr>
              <a:t>die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wichtigsten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Lernziele</a:t>
            </a:r>
            <a:r>
              <a:rPr lang="sv-SE" b="1" dirty="0">
                <a:latin typeface="+mn-lt"/>
              </a:rPr>
              <a:t>/</a:t>
            </a:r>
            <a:r>
              <a:rPr lang="sv-SE" b="1" dirty="0" err="1">
                <a:latin typeface="+mn-lt"/>
              </a:rPr>
              <a:t>Kompetenzen</a:t>
            </a:r>
            <a:r>
              <a:rPr lang="sv-SE" b="1" dirty="0">
                <a:latin typeface="+mn-lt"/>
              </a:rPr>
              <a:t> ...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/>
              <a:t>....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wie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daran</a:t>
            </a:r>
            <a:r>
              <a:rPr lang="sv-SE" dirty="0"/>
              <a:t> </a:t>
            </a:r>
            <a:r>
              <a:rPr lang="sv-SE" dirty="0" err="1"/>
              <a:t>arbeitet</a:t>
            </a:r>
            <a:r>
              <a:rPr lang="sv-SE" dirty="0"/>
              <a:t>, dass </a:t>
            </a:r>
            <a:r>
              <a:rPr lang="sv-SE" dirty="0" err="1"/>
              <a:t>die</a:t>
            </a:r>
            <a:r>
              <a:rPr lang="sv-SE" dirty="0"/>
              <a:t> Studierenden </a:t>
            </a:r>
            <a:r>
              <a:rPr lang="sv-SE" dirty="0" err="1"/>
              <a:t>sie</a:t>
            </a:r>
            <a:r>
              <a:rPr lang="sv-SE" dirty="0"/>
              <a:t> </a:t>
            </a:r>
            <a:r>
              <a:rPr lang="sv-SE" dirty="0" err="1"/>
              <a:t>erfüllen</a:t>
            </a:r>
            <a:r>
              <a:rPr lang="sv-SE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400" i="1" dirty="0" err="1"/>
              <a:t>Ihr</a:t>
            </a:r>
            <a:r>
              <a:rPr lang="sv-SE" sz="2400" i="1" dirty="0"/>
              <a:t> </a:t>
            </a:r>
            <a:r>
              <a:rPr lang="sv-SE" sz="2400" i="1" dirty="0" err="1"/>
              <a:t>müsst</a:t>
            </a:r>
            <a:r>
              <a:rPr lang="sv-SE" sz="2400" i="1" dirty="0"/>
              <a:t> </a:t>
            </a:r>
            <a:r>
              <a:rPr lang="sv-SE" sz="2400" i="1" dirty="0" err="1"/>
              <a:t>nicht</a:t>
            </a:r>
            <a:r>
              <a:rPr lang="sv-SE" sz="2400" i="1" dirty="0"/>
              <a:t> </a:t>
            </a:r>
            <a:r>
              <a:rPr lang="sv-SE" sz="2400" i="1" dirty="0" err="1"/>
              <a:t>ins</a:t>
            </a:r>
            <a:r>
              <a:rPr lang="sv-SE" sz="2400" i="1" dirty="0"/>
              <a:t> </a:t>
            </a:r>
            <a:r>
              <a:rPr lang="sv-SE" sz="2400" i="1" dirty="0" err="1"/>
              <a:t>Detail</a:t>
            </a:r>
            <a:r>
              <a:rPr lang="sv-SE" sz="2400" i="1" dirty="0"/>
              <a:t> </a:t>
            </a:r>
            <a:r>
              <a:rPr lang="sv-SE" sz="2400" i="1" dirty="0" err="1"/>
              <a:t>gehen</a:t>
            </a:r>
            <a:r>
              <a:rPr lang="sv-SE" sz="2400" i="1" dirty="0"/>
              <a:t>, </a:t>
            </a:r>
            <a:r>
              <a:rPr lang="sv-SE" sz="2400" i="1" dirty="0" err="1"/>
              <a:t>was</a:t>
            </a:r>
            <a:r>
              <a:rPr lang="sv-SE" sz="2400" i="1" dirty="0"/>
              <a:t> </a:t>
            </a:r>
            <a:r>
              <a:rPr lang="sv-SE" sz="2400" i="1" dirty="0" err="1"/>
              <a:t>die</a:t>
            </a:r>
            <a:r>
              <a:rPr lang="sv-SE" sz="2400" i="1" dirty="0"/>
              <a:t> </a:t>
            </a:r>
            <a:r>
              <a:rPr lang="sv-SE" sz="2400" i="1" dirty="0" err="1"/>
              <a:t>Ziele</a:t>
            </a:r>
            <a:r>
              <a:rPr lang="sv-SE" sz="2400" i="1" dirty="0"/>
              <a:t> </a:t>
            </a:r>
            <a:r>
              <a:rPr lang="sv-SE" sz="2400" i="1" dirty="0" err="1"/>
              <a:t>betrifft</a:t>
            </a:r>
            <a:r>
              <a:rPr lang="sv-SE" sz="2400" i="1" dirty="0"/>
              <a:t> – </a:t>
            </a:r>
            <a:r>
              <a:rPr lang="sv-SE" sz="2400" i="1" dirty="0" err="1"/>
              <a:t>wir</a:t>
            </a:r>
            <a:r>
              <a:rPr lang="sv-SE" sz="2400" i="1" dirty="0"/>
              <a:t> </a:t>
            </a:r>
            <a:r>
              <a:rPr lang="sv-SE" sz="2400" i="1" dirty="0" err="1"/>
              <a:t>alle</a:t>
            </a:r>
            <a:r>
              <a:rPr lang="sv-SE" sz="2400" i="1" dirty="0"/>
              <a:t> </a:t>
            </a:r>
            <a:r>
              <a:rPr lang="sv-SE" sz="2400" i="1" dirty="0" err="1"/>
              <a:t>kennen</a:t>
            </a:r>
            <a:r>
              <a:rPr lang="sv-SE" sz="2400" i="1" dirty="0"/>
              <a:t> </a:t>
            </a:r>
            <a:r>
              <a:rPr lang="sv-SE" sz="2400" i="1" dirty="0" err="1"/>
              <a:t>die</a:t>
            </a:r>
            <a:r>
              <a:rPr lang="sv-SE" sz="2400" i="1" dirty="0"/>
              <a:t> </a:t>
            </a:r>
            <a:r>
              <a:rPr lang="sv-SE" sz="2400" i="1" dirty="0" err="1"/>
              <a:t>Inhalte</a:t>
            </a:r>
            <a:r>
              <a:rPr lang="sv-SE" sz="2400" i="1" dirty="0"/>
              <a:t> </a:t>
            </a:r>
            <a:r>
              <a:rPr lang="sv-SE" sz="2400" i="1" dirty="0" err="1"/>
              <a:t>der</a:t>
            </a:r>
            <a:r>
              <a:rPr lang="sv-SE" sz="2400" i="1" dirty="0"/>
              <a:t> </a:t>
            </a:r>
            <a:r>
              <a:rPr lang="sv-SE" sz="2400" i="1" dirty="0" err="1"/>
              <a:t>Kompetenzliste</a:t>
            </a:r>
            <a:r>
              <a:rPr lang="sv-SE" sz="2400" i="1" dirty="0"/>
              <a:t> </a:t>
            </a:r>
            <a:r>
              <a:rPr lang="sv-SE" sz="2400" i="1" dirty="0" err="1"/>
              <a:t>aus</a:t>
            </a:r>
            <a:r>
              <a:rPr lang="sv-SE" sz="2400" i="1" dirty="0"/>
              <a:t> dem </a:t>
            </a:r>
            <a:r>
              <a:rPr lang="sv-SE" sz="2400" i="1" dirty="0" err="1"/>
              <a:t>iARTe-Handbuch</a:t>
            </a:r>
            <a:r>
              <a:rPr lang="sv-SE" sz="2400" i="1" dirty="0"/>
              <a:t>, </a:t>
            </a:r>
            <a:r>
              <a:rPr lang="sv-SE" sz="2400" i="1" dirty="0" err="1"/>
              <a:t>nehmt</a:t>
            </a:r>
            <a:r>
              <a:rPr lang="sv-SE" sz="2400" i="1" dirty="0"/>
              <a:t> </a:t>
            </a:r>
            <a:r>
              <a:rPr lang="sv-SE" sz="2400" i="1" dirty="0" err="1"/>
              <a:t>einfach</a:t>
            </a:r>
            <a:r>
              <a:rPr lang="sv-SE" sz="2400" i="1" dirty="0"/>
              <a:t> </a:t>
            </a:r>
            <a:r>
              <a:rPr lang="sv-SE" sz="2400" i="1" dirty="0" err="1"/>
              <a:t>einige</a:t>
            </a:r>
            <a:r>
              <a:rPr lang="sv-SE" sz="2400" i="1" dirty="0"/>
              <a:t> </a:t>
            </a:r>
            <a:r>
              <a:rPr lang="sv-SE" sz="2400" i="1" dirty="0" err="1"/>
              <a:t>Beispiele</a:t>
            </a:r>
            <a:r>
              <a:rPr lang="sv-SE" sz="2400" i="1" dirty="0"/>
              <a:t>, </a:t>
            </a:r>
            <a:r>
              <a:rPr lang="sv-SE" sz="2400" i="1" dirty="0" err="1"/>
              <a:t>die</a:t>
            </a:r>
            <a:r>
              <a:rPr lang="sv-SE" sz="2400" i="1" dirty="0"/>
              <a:t> </a:t>
            </a:r>
            <a:r>
              <a:rPr lang="sv-SE" sz="2400" i="1" dirty="0" err="1"/>
              <a:t>hervorheben</a:t>
            </a:r>
            <a:r>
              <a:rPr lang="sv-SE" sz="2400" i="1" dirty="0"/>
              <a:t>, </a:t>
            </a:r>
            <a:r>
              <a:rPr lang="sv-SE" sz="2400" i="1" dirty="0" err="1"/>
              <a:t>was</a:t>
            </a:r>
            <a:r>
              <a:rPr lang="sv-SE" sz="2400" i="1" dirty="0"/>
              <a:t> </a:t>
            </a:r>
            <a:r>
              <a:rPr lang="sv-SE" sz="2400" i="1" dirty="0" err="1"/>
              <a:t>ihr</a:t>
            </a:r>
            <a:r>
              <a:rPr lang="sv-SE" sz="2400" i="1" dirty="0"/>
              <a:t> </a:t>
            </a:r>
            <a:r>
              <a:rPr lang="sv-SE" sz="2400" i="1" dirty="0" err="1"/>
              <a:t>am</a:t>
            </a:r>
            <a:r>
              <a:rPr lang="sv-SE" sz="2400" i="1" dirty="0"/>
              <a:t> </a:t>
            </a:r>
            <a:r>
              <a:rPr lang="sv-SE" sz="2400" i="1" dirty="0" err="1"/>
              <a:t>wichtigsten</a:t>
            </a:r>
            <a:r>
              <a:rPr lang="sv-SE" sz="2400" i="1" dirty="0"/>
              <a:t> </a:t>
            </a:r>
            <a:r>
              <a:rPr lang="sv-SE" sz="2400" i="1" dirty="0" err="1"/>
              <a:t>findet</a:t>
            </a:r>
            <a:r>
              <a:rPr lang="sv-SE" sz="2400" i="1" dirty="0"/>
              <a:t>. </a:t>
            </a:r>
            <a:r>
              <a:rPr lang="sv-SE" sz="2400" i="1" dirty="0" err="1"/>
              <a:t>Ihr</a:t>
            </a:r>
            <a:r>
              <a:rPr lang="sv-SE" sz="2400" i="1" dirty="0"/>
              <a:t> </a:t>
            </a:r>
            <a:r>
              <a:rPr lang="sv-SE" sz="2400" i="1" dirty="0" err="1"/>
              <a:t>könnt</a:t>
            </a:r>
            <a:r>
              <a:rPr lang="sv-SE" sz="2400" i="1" dirty="0"/>
              <a:t> z. B. von </a:t>
            </a:r>
            <a:r>
              <a:rPr lang="sv-SE" sz="2400" i="1" dirty="0" err="1"/>
              <a:t>euren</a:t>
            </a:r>
            <a:r>
              <a:rPr lang="sv-SE" sz="2400" i="1" dirty="0"/>
              <a:t> </a:t>
            </a:r>
            <a:r>
              <a:rPr lang="sv-SE" sz="2400" i="1" dirty="0" err="1"/>
              <a:t>Angaben</a:t>
            </a:r>
            <a:r>
              <a:rPr lang="sv-SE" sz="2400" i="1" dirty="0"/>
              <a:t> in </a:t>
            </a:r>
            <a:r>
              <a:rPr lang="sv-SE" sz="2400" i="1" dirty="0" err="1"/>
              <a:t>der</a:t>
            </a:r>
            <a:r>
              <a:rPr lang="sv-SE" sz="2400" i="1" dirty="0"/>
              <a:t> </a:t>
            </a:r>
            <a:r>
              <a:rPr lang="sv-SE" sz="2400" i="1" dirty="0" err="1"/>
              <a:t>farbkodierten</a:t>
            </a:r>
            <a:r>
              <a:rPr lang="sv-SE" sz="2400" i="1" dirty="0"/>
              <a:t> </a:t>
            </a:r>
            <a:r>
              <a:rPr lang="sv-SE" sz="2400" i="1" dirty="0" err="1"/>
              <a:t>Tabelle</a:t>
            </a:r>
            <a:r>
              <a:rPr lang="sv-SE" sz="2400" i="1" dirty="0"/>
              <a:t> </a:t>
            </a:r>
            <a:r>
              <a:rPr lang="sv-SE" sz="2400" i="1" dirty="0" err="1"/>
              <a:t>über</a:t>
            </a:r>
            <a:r>
              <a:rPr lang="sv-SE" sz="2400" i="1" dirty="0"/>
              <a:t> </a:t>
            </a:r>
            <a:r>
              <a:rPr lang="sv-SE" sz="2400" i="1" dirty="0" err="1"/>
              <a:t>Kompetenzen</a:t>
            </a:r>
            <a:r>
              <a:rPr lang="sv-SE" sz="2400" i="1" dirty="0"/>
              <a:t> </a:t>
            </a:r>
            <a:r>
              <a:rPr lang="sv-SE" sz="2400" i="1" dirty="0" err="1"/>
              <a:t>ausgehen</a:t>
            </a:r>
            <a:r>
              <a:rPr lang="sv-SE" sz="2400" i="1" dirty="0"/>
              <a:t> – </a:t>
            </a:r>
            <a:r>
              <a:rPr lang="sv-SE" sz="2400" i="1" dirty="0" err="1"/>
              <a:t>wenn</a:t>
            </a:r>
            <a:r>
              <a:rPr lang="sv-SE" sz="2400" i="1" dirty="0"/>
              <a:t> </a:t>
            </a:r>
            <a:r>
              <a:rPr lang="sv-SE" sz="2400" i="1" dirty="0" err="1"/>
              <a:t>ihr</a:t>
            </a:r>
            <a:r>
              <a:rPr lang="sv-SE" sz="2400" i="1" dirty="0"/>
              <a:t> </a:t>
            </a:r>
            <a:r>
              <a:rPr lang="sv-SE" sz="2400" i="1" dirty="0" err="1"/>
              <a:t>die</a:t>
            </a:r>
            <a:r>
              <a:rPr lang="sv-SE" sz="2400" i="1" dirty="0"/>
              <a:t> </a:t>
            </a:r>
            <a:r>
              <a:rPr lang="sv-SE" sz="2400" i="1" dirty="0" err="1"/>
              <a:t>Tabelle</a:t>
            </a:r>
            <a:r>
              <a:rPr lang="sv-SE" sz="2400" i="1" dirty="0"/>
              <a:t> in </a:t>
            </a:r>
            <a:r>
              <a:rPr lang="sv-SE" sz="2400" i="1" dirty="0" err="1"/>
              <a:t>der</a:t>
            </a:r>
            <a:r>
              <a:rPr lang="sv-SE" sz="2400" i="1" dirty="0"/>
              <a:t> </a:t>
            </a:r>
            <a:r>
              <a:rPr lang="sv-SE" sz="2400" i="1" dirty="0" err="1"/>
              <a:t>Präsentation</a:t>
            </a:r>
            <a:r>
              <a:rPr lang="sv-SE" sz="2400" i="1" dirty="0"/>
              <a:t> </a:t>
            </a:r>
            <a:r>
              <a:rPr lang="sv-SE" sz="2400" i="1" dirty="0" err="1"/>
              <a:t>verwendet</a:t>
            </a:r>
            <a:r>
              <a:rPr lang="sv-SE" sz="2400" i="1" dirty="0"/>
              <a:t> </a:t>
            </a:r>
            <a:r>
              <a:rPr lang="sv-SE" sz="2400" i="1" dirty="0" err="1"/>
              <a:t>habt</a:t>
            </a:r>
            <a:r>
              <a:rPr lang="sv-SE" sz="2400" i="1" dirty="0"/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400" i="1" dirty="0" err="1"/>
              <a:t>Vielleicht</a:t>
            </a:r>
            <a:r>
              <a:rPr lang="sv-SE" sz="2400" i="1" dirty="0"/>
              <a:t> </a:t>
            </a:r>
            <a:r>
              <a:rPr lang="sv-SE" sz="2400" i="1" dirty="0" err="1"/>
              <a:t>könnt</a:t>
            </a:r>
            <a:r>
              <a:rPr lang="sv-SE" sz="2400" i="1" dirty="0"/>
              <a:t> </a:t>
            </a:r>
            <a:r>
              <a:rPr lang="sv-SE" sz="2400" i="1" dirty="0" err="1"/>
              <a:t>ihr</a:t>
            </a:r>
            <a:r>
              <a:rPr lang="sv-SE" sz="2400" i="1" dirty="0"/>
              <a:t> </a:t>
            </a:r>
            <a:r>
              <a:rPr lang="sv-SE" sz="2400" i="1" dirty="0" err="1"/>
              <a:t>die</a:t>
            </a:r>
            <a:r>
              <a:rPr lang="sv-SE" sz="2400" i="1" dirty="0"/>
              <a:t> </a:t>
            </a:r>
            <a:r>
              <a:rPr lang="sv-SE" sz="2400" i="1" dirty="0" err="1"/>
              <a:t>Lernziele</a:t>
            </a:r>
            <a:r>
              <a:rPr lang="sv-SE" sz="2400" i="1" dirty="0"/>
              <a:t> </a:t>
            </a:r>
            <a:r>
              <a:rPr lang="sv-SE" sz="2400" i="1" dirty="0" err="1"/>
              <a:t>mit</a:t>
            </a:r>
            <a:r>
              <a:rPr lang="sv-SE" sz="2400" i="1" dirty="0"/>
              <a:t> den </a:t>
            </a:r>
            <a:r>
              <a:rPr lang="sv-SE" sz="2400" i="1" dirty="0" err="1"/>
              <a:t>Lehrveranstaltungen</a:t>
            </a:r>
            <a:r>
              <a:rPr lang="sv-SE" sz="2400" i="1" dirty="0"/>
              <a:t> </a:t>
            </a:r>
            <a:r>
              <a:rPr lang="sv-SE" sz="2400" i="1" dirty="0" err="1"/>
              <a:t>und</a:t>
            </a:r>
            <a:r>
              <a:rPr lang="sv-SE" sz="2400" i="1" dirty="0"/>
              <a:t> dem </a:t>
            </a:r>
            <a:r>
              <a:rPr lang="sv-SE" sz="2400" i="1" dirty="0" err="1"/>
              <a:t>Studienverlauf</a:t>
            </a:r>
            <a:r>
              <a:rPr lang="sv-SE" sz="2400" i="1" dirty="0"/>
              <a:t> in </a:t>
            </a:r>
            <a:r>
              <a:rPr lang="sv-SE" sz="2400" i="1" dirty="0" err="1"/>
              <a:t>Verbindung</a:t>
            </a:r>
            <a:r>
              <a:rPr lang="sv-SE" sz="2400" i="1" dirty="0"/>
              <a:t> </a:t>
            </a:r>
            <a:r>
              <a:rPr lang="sv-SE" sz="2400" i="1" dirty="0" err="1"/>
              <a:t>bringen</a:t>
            </a:r>
            <a:r>
              <a:rPr lang="sv-SE" sz="2400" i="1" dirty="0"/>
              <a:t>.</a:t>
            </a:r>
            <a:endParaRPr lang="en-GB" sz="2400" i="1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631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+mn-lt"/>
              </a:rPr>
              <a:t>Mit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welchen</a:t>
            </a:r>
            <a:r>
              <a:rPr lang="sv-SE" b="1" dirty="0">
                <a:latin typeface="+mn-lt"/>
              </a:rPr>
              <a:t> Organisationen </a:t>
            </a:r>
            <a:r>
              <a:rPr lang="sv-SE" b="1" dirty="0" err="1">
                <a:latin typeface="+mn-lt"/>
              </a:rPr>
              <a:t>und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anderen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Schulen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arbeitet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ihr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zusammen</a:t>
            </a:r>
            <a:r>
              <a:rPr lang="sv-SE" b="1" dirty="0">
                <a:latin typeface="+mn-lt"/>
              </a:rPr>
              <a:t>?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err="1"/>
              <a:t>Medizinische</a:t>
            </a:r>
            <a:r>
              <a:rPr lang="sv-SE" dirty="0"/>
              <a:t> Sektion?</a:t>
            </a:r>
          </a:p>
          <a:p>
            <a:pPr>
              <a:lnSpc>
                <a:spcPct val="100000"/>
              </a:lnSpc>
            </a:pPr>
            <a:r>
              <a:rPr lang="sv-SE" dirty="0"/>
              <a:t>Regionale </a:t>
            </a:r>
            <a:r>
              <a:rPr lang="sv-SE" dirty="0" err="1"/>
              <a:t>Berufsverbände</a:t>
            </a:r>
            <a:r>
              <a:rPr lang="sv-SE" dirty="0"/>
              <a:t>?</a:t>
            </a:r>
          </a:p>
          <a:p>
            <a:pPr>
              <a:lnSpc>
                <a:spcPct val="100000"/>
              </a:lnSpc>
            </a:pPr>
            <a:r>
              <a:rPr lang="sv-SE" dirty="0" err="1"/>
              <a:t>Andere</a:t>
            </a:r>
            <a:r>
              <a:rPr lang="sv-SE" dirty="0"/>
              <a:t> </a:t>
            </a:r>
            <a:r>
              <a:rPr lang="sv-SE" dirty="0" err="1"/>
              <a:t>Ausbildungsstätten</a:t>
            </a:r>
            <a:r>
              <a:rPr lang="sv-SE" dirty="0"/>
              <a:t>?</a:t>
            </a:r>
          </a:p>
          <a:p>
            <a:pPr>
              <a:lnSpc>
                <a:spcPct val="100000"/>
              </a:lnSpc>
            </a:pPr>
            <a:r>
              <a:rPr lang="sv-SE"/>
              <a:t>Weitere?</a:t>
            </a:r>
            <a:endParaRPr lang="sv-SE" dirty="0"/>
          </a:p>
          <a:p>
            <a:pPr>
              <a:lnSpc>
                <a:spcPct val="100000"/>
              </a:lnSpc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533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+mn-lt"/>
              </a:rPr>
              <a:t>Gebt</a:t>
            </a:r>
            <a:r>
              <a:rPr lang="sv-SE" b="1" dirty="0">
                <a:latin typeface="+mn-lt"/>
              </a:rPr>
              <a:t> uns </a:t>
            </a:r>
            <a:r>
              <a:rPr lang="sv-SE" b="1" dirty="0" err="1">
                <a:latin typeface="+mn-lt"/>
              </a:rPr>
              <a:t>eine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Selbsteinschätzung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sind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Stärken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Herausforderungen</a:t>
            </a:r>
            <a:r>
              <a:rPr lang="sv-SE" dirty="0"/>
              <a:t> </a:t>
            </a:r>
            <a:r>
              <a:rPr lang="sv-SE" dirty="0" err="1"/>
              <a:t>für</a:t>
            </a:r>
            <a:r>
              <a:rPr lang="sv-SE" dirty="0"/>
              <a:t> </a:t>
            </a:r>
            <a:r>
              <a:rPr lang="sv-SE" dirty="0" err="1"/>
              <a:t>eure</a:t>
            </a:r>
            <a:r>
              <a:rPr lang="sv-SE" dirty="0"/>
              <a:t> </a:t>
            </a:r>
            <a:r>
              <a:rPr lang="sv-SE" dirty="0" err="1"/>
              <a:t>Schule</a:t>
            </a:r>
            <a:r>
              <a:rPr lang="sv-SE" dirty="0"/>
              <a:t>?</a:t>
            </a:r>
          </a:p>
          <a:p>
            <a:pPr lvl="1">
              <a:lnSpc>
                <a:spcPct val="100000"/>
              </a:lnSpc>
            </a:pPr>
            <a:r>
              <a:rPr lang="sv-SE" dirty="0"/>
              <a:t>Wie </a:t>
            </a:r>
            <a:r>
              <a:rPr lang="sv-SE" dirty="0" err="1"/>
              <a:t>habt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Stärken</a:t>
            </a:r>
            <a:r>
              <a:rPr lang="sv-SE" dirty="0"/>
              <a:t> </a:t>
            </a:r>
            <a:r>
              <a:rPr lang="sv-SE" dirty="0" err="1"/>
              <a:t>erworben</a:t>
            </a:r>
            <a:r>
              <a:rPr lang="sv-SE" dirty="0"/>
              <a:t>?</a:t>
            </a:r>
          </a:p>
          <a:p>
            <a:pPr lvl="1">
              <a:lnSpc>
                <a:spcPct val="100000"/>
              </a:lnSpc>
            </a:pP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wie</a:t>
            </a:r>
            <a:r>
              <a:rPr lang="sv-SE" dirty="0"/>
              <a:t> </a:t>
            </a:r>
            <a:r>
              <a:rPr lang="sv-SE" dirty="0" err="1"/>
              <a:t>geht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mit</a:t>
            </a:r>
            <a:r>
              <a:rPr lang="sv-SE" dirty="0"/>
              <a:t> den </a:t>
            </a:r>
            <a:r>
              <a:rPr lang="sv-SE" dirty="0" err="1"/>
              <a:t>Herausforderungen</a:t>
            </a:r>
            <a:r>
              <a:rPr lang="sv-SE" dirty="0"/>
              <a:t> </a:t>
            </a:r>
            <a:r>
              <a:rPr lang="sv-SE" dirty="0" err="1"/>
              <a:t>um</a:t>
            </a:r>
            <a:r>
              <a:rPr lang="sv-SE" dirty="0"/>
              <a:t>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067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+mn-lt"/>
              </a:rPr>
              <a:t>Die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Zukunft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err="1"/>
              <a:t>Woran</a:t>
            </a:r>
            <a:r>
              <a:rPr lang="sv-SE" dirty="0"/>
              <a:t> </a:t>
            </a:r>
            <a:r>
              <a:rPr lang="sv-SE" dirty="0" err="1"/>
              <a:t>arbeitet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, </a:t>
            </a:r>
            <a:r>
              <a:rPr lang="sv-SE" dirty="0" err="1"/>
              <a:t>um</a:t>
            </a:r>
            <a:r>
              <a:rPr lang="sv-SE" dirty="0"/>
              <a:t> </a:t>
            </a:r>
            <a:r>
              <a:rPr lang="sv-SE" dirty="0" err="1"/>
              <a:t>euch</a:t>
            </a:r>
            <a:r>
              <a:rPr lang="sv-SE" dirty="0"/>
              <a:t> </a:t>
            </a:r>
            <a:r>
              <a:rPr lang="sv-SE" dirty="0" err="1"/>
              <a:t>weiterzuentwickeln</a:t>
            </a:r>
            <a:r>
              <a:rPr lang="sv-SE" dirty="0"/>
              <a:t>?</a:t>
            </a:r>
          </a:p>
          <a:p>
            <a:pPr lvl="1">
              <a:lnSpc>
                <a:spcPct val="100000"/>
              </a:lnSpc>
            </a:pPr>
            <a:r>
              <a:rPr lang="sv-SE" dirty="0"/>
              <a:t>Eure Vision …</a:t>
            </a:r>
          </a:p>
          <a:p>
            <a:pPr>
              <a:lnSpc>
                <a:spcPct val="100000"/>
              </a:lnSpc>
            </a:pP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ist</a:t>
            </a:r>
            <a:r>
              <a:rPr lang="sv-SE" dirty="0"/>
              <a:t> </a:t>
            </a:r>
            <a:r>
              <a:rPr lang="sv-SE" dirty="0" err="1"/>
              <a:t>euer</a:t>
            </a:r>
            <a:r>
              <a:rPr lang="sv-SE" dirty="0"/>
              <a:t> </a:t>
            </a:r>
            <a:r>
              <a:rPr lang="sv-SE" dirty="0" err="1"/>
              <a:t>nächster</a:t>
            </a:r>
            <a:r>
              <a:rPr lang="sv-SE" dirty="0"/>
              <a:t> </a:t>
            </a:r>
            <a:r>
              <a:rPr lang="sv-SE" dirty="0" err="1"/>
              <a:t>Schritt</a:t>
            </a:r>
            <a:r>
              <a:rPr lang="sv-SE" dirty="0"/>
              <a:t>?</a:t>
            </a:r>
          </a:p>
          <a:p>
            <a:pPr lvl="1">
              <a:lnSpc>
                <a:spcPct val="100000"/>
              </a:lnSpc>
            </a:pPr>
            <a:r>
              <a:rPr lang="sv-SE" dirty="0"/>
              <a:t>…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praktische</a:t>
            </a:r>
            <a:r>
              <a:rPr lang="sv-SE" dirty="0"/>
              <a:t> </a:t>
            </a:r>
            <a:r>
              <a:rPr lang="sv-SE" dirty="0" err="1"/>
              <a:t>Wirklichkeit</a:t>
            </a:r>
            <a:r>
              <a:rPr lang="sv-SE" dirty="0"/>
              <a:t>.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sv-SE" dirty="0" err="1">
                <a:latin typeface="+mn-lt"/>
              </a:rPr>
              <a:t>Wünsche</a:t>
            </a:r>
            <a:endParaRPr lang="sv-SE" dirty="0"/>
          </a:p>
          <a:p>
            <a:pPr lvl="1">
              <a:lnSpc>
                <a:spcPct val="100000"/>
              </a:lnSpc>
            </a:pPr>
            <a:r>
              <a:rPr lang="sv-SE" dirty="0" err="1"/>
              <a:t>Wozu</a:t>
            </a:r>
            <a:r>
              <a:rPr lang="sv-SE" dirty="0"/>
              <a:t> </a:t>
            </a:r>
            <a:r>
              <a:rPr lang="sv-SE" dirty="0" err="1"/>
              <a:t>möchtet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einen</a:t>
            </a:r>
            <a:r>
              <a:rPr lang="sv-SE" dirty="0"/>
              <a:t> </a:t>
            </a:r>
            <a:r>
              <a:rPr lang="sv-SE" dirty="0" err="1"/>
              <a:t>Beitrag</a:t>
            </a:r>
            <a:r>
              <a:rPr lang="sv-SE" dirty="0"/>
              <a:t> </a:t>
            </a:r>
            <a:r>
              <a:rPr lang="sv-SE" dirty="0" err="1"/>
              <a:t>leisten</a:t>
            </a:r>
            <a:r>
              <a:rPr lang="sv-SE" dirty="0"/>
              <a:t>?</a:t>
            </a:r>
          </a:p>
          <a:p>
            <a:pPr lvl="1">
              <a:lnSpc>
                <a:spcPct val="100000"/>
              </a:lnSpc>
            </a:pPr>
            <a:r>
              <a:rPr lang="sv-SE" dirty="0" err="1"/>
              <a:t>Welche</a:t>
            </a:r>
            <a:r>
              <a:rPr lang="sv-SE" dirty="0"/>
              <a:t> Art von </a:t>
            </a:r>
            <a:r>
              <a:rPr lang="sv-SE" dirty="0" err="1"/>
              <a:t>Unterstützung</a:t>
            </a:r>
            <a:r>
              <a:rPr lang="sv-SE" dirty="0"/>
              <a:t> </a:t>
            </a:r>
            <a:r>
              <a:rPr lang="sv-SE" dirty="0" err="1"/>
              <a:t>wünscht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euch</a:t>
            </a:r>
            <a:r>
              <a:rPr lang="sv-SE" dirty="0"/>
              <a:t>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23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A0A755-DC7C-4B1E-F6DD-ADA477744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64D85CE9-8EB0-0512-1411-76959028F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2" y="6500553"/>
            <a:ext cx="11621193" cy="18712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854E97B-6515-6E67-8721-91E06FCE4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323"/>
            <a:ext cx="10515600" cy="863311"/>
          </a:xfrm>
        </p:spPr>
        <p:txBody>
          <a:bodyPr/>
          <a:lstStyle/>
          <a:p>
            <a:r>
              <a:rPr lang="sv-SE" b="1" dirty="0" err="1">
                <a:latin typeface="+mn-lt"/>
              </a:rPr>
              <a:t>Präsentation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eurer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Schule</a:t>
            </a:r>
            <a:r>
              <a:rPr lang="sv-SE" b="1" dirty="0">
                <a:latin typeface="+mn-lt"/>
              </a:rPr>
              <a:t>/Weiterbildung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109485-C358-26B3-C360-E154ACA16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845" y="1033633"/>
            <a:ext cx="10772955" cy="54669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 err="1"/>
              <a:t>Diese</a:t>
            </a:r>
            <a:r>
              <a:rPr lang="en-GB" dirty="0"/>
              <a:t> PowerPoint-Vorlage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Vorschlag</a:t>
            </a:r>
            <a:r>
              <a:rPr lang="en-GB" dirty="0"/>
              <a:t>, </a:t>
            </a:r>
            <a:r>
              <a:rPr lang="en-GB" dirty="0" err="1"/>
              <a:t>wie</a:t>
            </a:r>
            <a:r>
              <a:rPr lang="en-GB" dirty="0"/>
              <a:t> </a:t>
            </a:r>
            <a:r>
              <a:rPr lang="en-GB" dirty="0" err="1"/>
              <a:t>ihr</a:t>
            </a:r>
            <a:r>
              <a:rPr lang="en-GB" dirty="0"/>
              <a:t> </a:t>
            </a:r>
            <a:r>
              <a:rPr lang="en-GB" dirty="0" err="1"/>
              <a:t>eure</a:t>
            </a:r>
            <a:r>
              <a:rPr lang="en-GB" dirty="0"/>
              <a:t> PowerPoint-</a:t>
            </a:r>
            <a:r>
              <a:rPr lang="en-GB" dirty="0" err="1"/>
              <a:t>Präsentation</a:t>
            </a:r>
            <a:r>
              <a:rPr lang="en-GB" dirty="0"/>
              <a:t> gestalten </a:t>
            </a:r>
            <a:r>
              <a:rPr lang="en-GB" dirty="0" err="1"/>
              <a:t>könnt</a:t>
            </a:r>
            <a:r>
              <a:rPr lang="en-GB" dirty="0"/>
              <a:t>. Sie </a:t>
            </a:r>
            <a:r>
              <a:rPr lang="en-GB" dirty="0" err="1"/>
              <a:t>soll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Inspiration und </a:t>
            </a:r>
            <a:r>
              <a:rPr lang="en-GB" dirty="0" err="1"/>
              <a:t>Unterstützung</a:t>
            </a:r>
            <a:r>
              <a:rPr lang="en-GB" dirty="0"/>
              <a:t> </a:t>
            </a:r>
            <a:r>
              <a:rPr lang="en-GB" dirty="0" err="1"/>
              <a:t>dienen</a:t>
            </a:r>
            <a:r>
              <a:rPr lang="en-GB" dirty="0"/>
              <a:t>. </a:t>
            </a:r>
            <a:r>
              <a:rPr lang="en-GB" dirty="0" err="1"/>
              <a:t>Selbstverständlich</a:t>
            </a:r>
            <a:r>
              <a:rPr lang="en-GB" dirty="0"/>
              <a:t> </a:t>
            </a:r>
            <a:r>
              <a:rPr lang="en-GB" dirty="0" err="1"/>
              <a:t>entscheidet</a:t>
            </a:r>
            <a:r>
              <a:rPr lang="en-GB" dirty="0"/>
              <a:t> </a:t>
            </a:r>
            <a:r>
              <a:rPr lang="en-GB" dirty="0" err="1"/>
              <a:t>ihr</a:t>
            </a:r>
            <a:r>
              <a:rPr lang="en-GB" dirty="0"/>
              <a:t> </a:t>
            </a:r>
            <a:r>
              <a:rPr lang="en-GB" dirty="0" err="1"/>
              <a:t>selbst</a:t>
            </a:r>
            <a:r>
              <a:rPr lang="en-GB" dirty="0"/>
              <a:t>, </a:t>
            </a:r>
            <a:r>
              <a:rPr lang="en-GB" dirty="0" err="1"/>
              <a:t>wie</a:t>
            </a:r>
            <a:r>
              <a:rPr lang="en-GB" dirty="0"/>
              <a:t> </a:t>
            </a:r>
            <a:r>
              <a:rPr lang="en-GB" dirty="0" err="1"/>
              <a:t>ihr</a:t>
            </a:r>
            <a:r>
              <a:rPr lang="en-GB" dirty="0"/>
              <a:t> </a:t>
            </a:r>
            <a:r>
              <a:rPr lang="en-GB" dirty="0" err="1"/>
              <a:t>eure</a:t>
            </a:r>
            <a:r>
              <a:rPr lang="en-GB" dirty="0"/>
              <a:t> </a:t>
            </a:r>
            <a:r>
              <a:rPr lang="en-GB" dirty="0" err="1"/>
              <a:t>eigene</a:t>
            </a:r>
            <a:r>
              <a:rPr lang="en-GB" dirty="0"/>
              <a:t> </a:t>
            </a:r>
            <a:r>
              <a:rPr lang="en-GB" dirty="0" err="1"/>
              <a:t>Präsentation</a:t>
            </a:r>
            <a:r>
              <a:rPr lang="en-GB" dirty="0"/>
              <a:t> </a:t>
            </a:r>
            <a:r>
              <a:rPr lang="en-GB" dirty="0" err="1"/>
              <a:t>strukturiert</a:t>
            </a:r>
            <a:r>
              <a:rPr lang="en-GB" dirty="0"/>
              <a:t> und </a:t>
            </a:r>
            <a:r>
              <a:rPr lang="en-GB" dirty="0" err="1"/>
              <a:t>gestaltet</a:t>
            </a:r>
            <a:r>
              <a:rPr lang="en-GB" dirty="0"/>
              <a:t>.</a:t>
            </a:r>
          </a:p>
          <a:p>
            <a:pPr>
              <a:lnSpc>
                <a:spcPct val="120000"/>
              </a:lnSpc>
            </a:pPr>
            <a:r>
              <a:rPr lang="en-GB" dirty="0"/>
              <a:t>Die </a:t>
            </a:r>
            <a:r>
              <a:rPr lang="en-GB" dirty="0" err="1"/>
              <a:t>Präsentation</a:t>
            </a:r>
            <a:r>
              <a:rPr lang="en-GB" dirty="0"/>
              <a:t> </a:t>
            </a:r>
            <a:r>
              <a:rPr lang="en-GB" dirty="0" err="1"/>
              <a:t>kann</a:t>
            </a:r>
            <a:r>
              <a:rPr lang="en-GB" dirty="0"/>
              <a:t> </a:t>
            </a:r>
            <a:r>
              <a:rPr lang="en-GB" dirty="0" err="1"/>
              <a:t>nach</a:t>
            </a:r>
            <a:r>
              <a:rPr lang="en-GB" dirty="0"/>
              <a:t> </a:t>
            </a:r>
            <a:r>
              <a:rPr lang="en-GB" dirty="0" err="1"/>
              <a:t>Bedarf</a:t>
            </a:r>
            <a:r>
              <a:rPr lang="en-GB" dirty="0"/>
              <a:t> und </a:t>
            </a:r>
            <a:r>
              <a:rPr lang="en-GB" dirty="0" err="1"/>
              <a:t>nach</a:t>
            </a:r>
            <a:r>
              <a:rPr lang="en-GB" dirty="0"/>
              <a:t> </a:t>
            </a:r>
            <a:r>
              <a:rPr lang="en-GB" dirty="0" err="1"/>
              <a:t>Rückfrage</a:t>
            </a:r>
            <a:r>
              <a:rPr lang="en-GB" dirty="0"/>
              <a:t> an die </a:t>
            </a:r>
            <a:r>
              <a:rPr lang="en-GB" dirty="0" err="1"/>
              <a:t>Sektionsleitung</a:t>
            </a:r>
            <a:r>
              <a:rPr lang="en-GB" dirty="0"/>
              <a:t> </a:t>
            </a:r>
            <a:r>
              <a:rPr lang="en-GB" dirty="0" err="1"/>
              <a:t>weitergeleitet</a:t>
            </a:r>
            <a:r>
              <a:rPr lang="en-GB" dirty="0"/>
              <a:t> </a:t>
            </a:r>
            <a:r>
              <a:rPr lang="en-GB" dirty="0" err="1"/>
              <a:t>oder</a:t>
            </a:r>
            <a:r>
              <a:rPr lang="en-GB" dirty="0"/>
              <a:t> für </a:t>
            </a:r>
            <a:r>
              <a:rPr lang="en-GB" dirty="0" err="1"/>
              <a:t>sonstige</a:t>
            </a:r>
            <a:r>
              <a:rPr lang="en-GB" dirty="0"/>
              <a:t> </a:t>
            </a:r>
            <a:r>
              <a:rPr lang="en-GB" dirty="0" err="1"/>
              <a:t>Präsentationszwecke</a:t>
            </a:r>
            <a:r>
              <a:rPr lang="en-GB" dirty="0"/>
              <a:t> </a:t>
            </a:r>
            <a:r>
              <a:rPr lang="en-GB" dirty="0" err="1"/>
              <a:t>genutzt</a:t>
            </a:r>
            <a:r>
              <a:rPr lang="en-GB" dirty="0"/>
              <a:t> </a:t>
            </a:r>
            <a:r>
              <a:rPr lang="en-GB" dirty="0" err="1"/>
              <a:t>werden</a:t>
            </a:r>
            <a:r>
              <a:rPr lang="en-GB"/>
              <a:t>.</a:t>
            </a:r>
            <a:endParaRPr lang="en-GB" dirty="0"/>
          </a:p>
          <a:p>
            <a:pPr>
              <a:lnSpc>
                <a:spcPct val="120000"/>
              </a:lnSpc>
            </a:pPr>
            <a:r>
              <a:rPr lang="en-GB" dirty="0"/>
              <a:t>Die </a:t>
            </a:r>
            <a:r>
              <a:rPr lang="en-GB" dirty="0" err="1"/>
              <a:t>Schulpräsentationen</a:t>
            </a:r>
            <a:r>
              <a:rPr lang="en-GB" dirty="0"/>
              <a:t> </a:t>
            </a:r>
            <a:r>
              <a:rPr lang="en-GB" dirty="0" err="1"/>
              <a:t>bestehen</a:t>
            </a:r>
            <a:r>
              <a:rPr lang="en-GB" dirty="0"/>
              <a:t> </a:t>
            </a:r>
            <a:r>
              <a:rPr lang="en-GB" dirty="0" err="1"/>
              <a:t>aus</a:t>
            </a:r>
            <a:r>
              <a:rPr lang="en-GB" dirty="0"/>
              <a:t>:</a:t>
            </a:r>
          </a:p>
          <a:p>
            <a:pPr lvl="1">
              <a:lnSpc>
                <a:spcPct val="120000"/>
              </a:lnSpc>
            </a:pPr>
            <a:r>
              <a:rPr lang="en-GB" sz="2000" dirty="0"/>
              <a:t>30 Minuten </a:t>
            </a:r>
            <a:r>
              <a:rPr lang="en-GB" sz="2000" dirty="0" err="1"/>
              <a:t>Vortrag</a:t>
            </a:r>
            <a:r>
              <a:rPr lang="en-GB" sz="2000" dirty="0"/>
              <a:t> – </a:t>
            </a:r>
            <a:r>
              <a:rPr lang="en-GB" sz="2000" dirty="0" err="1"/>
              <a:t>Präsentation</a:t>
            </a:r>
            <a:r>
              <a:rPr lang="en-GB" sz="2000" dirty="0"/>
              <a:t> der Schule, </a:t>
            </a:r>
            <a:r>
              <a:rPr lang="en-GB" sz="2000" dirty="0" err="1"/>
              <a:t>unterstützt</a:t>
            </a:r>
            <a:r>
              <a:rPr lang="en-GB" sz="2000" dirty="0"/>
              <a:t> </a:t>
            </a:r>
            <a:r>
              <a:rPr lang="en-GB" sz="2000" dirty="0" err="1"/>
              <a:t>durch</a:t>
            </a:r>
            <a:r>
              <a:rPr lang="en-GB" sz="2000" dirty="0"/>
              <a:t> </a:t>
            </a:r>
            <a:r>
              <a:rPr lang="en-GB" sz="2000" dirty="0" err="1"/>
              <a:t>eine</a:t>
            </a:r>
            <a:r>
              <a:rPr lang="en-GB" sz="2000" dirty="0"/>
              <a:t> </a:t>
            </a:r>
            <a:r>
              <a:rPr lang="en-GB" sz="2000" dirty="0" err="1"/>
              <a:t>digitale</a:t>
            </a:r>
            <a:r>
              <a:rPr lang="en-GB" sz="2000" dirty="0"/>
              <a:t> </a:t>
            </a:r>
            <a:r>
              <a:rPr lang="en-GB" sz="2000" dirty="0" err="1"/>
              <a:t>Darstellung</a:t>
            </a:r>
            <a:r>
              <a:rPr lang="en-GB" sz="2000" dirty="0"/>
              <a:t>, z. B. PowerPoint</a:t>
            </a:r>
          </a:p>
          <a:p>
            <a:pPr lvl="1">
              <a:lnSpc>
                <a:spcPct val="120000"/>
              </a:lnSpc>
            </a:pPr>
            <a:r>
              <a:rPr lang="en-GB" sz="2000" dirty="0"/>
              <a:t>15 Minuten Zeit für </a:t>
            </a:r>
            <a:r>
              <a:rPr lang="en-GB" sz="2000" dirty="0" err="1"/>
              <a:t>Diskussion</a:t>
            </a:r>
            <a:r>
              <a:rPr lang="en-GB" sz="2000" dirty="0"/>
              <a:t> und </a:t>
            </a:r>
            <a:r>
              <a:rPr lang="en-GB" sz="2000" dirty="0" err="1"/>
              <a:t>Ausstellung</a:t>
            </a:r>
            <a:r>
              <a:rPr lang="en-GB" sz="2000" dirty="0"/>
              <a:t>/</a:t>
            </a:r>
            <a:r>
              <a:rPr lang="en-GB" sz="2000" dirty="0" err="1"/>
              <a:t>Auslage</a:t>
            </a:r>
            <a:r>
              <a:rPr lang="en-GB" sz="2000" dirty="0"/>
              <a:t> (</a:t>
            </a:r>
            <a:r>
              <a:rPr lang="en-GB" sz="2000" dirty="0" err="1"/>
              <a:t>kann</a:t>
            </a:r>
            <a:r>
              <a:rPr lang="en-GB" sz="2000" dirty="0"/>
              <a:t> </a:t>
            </a:r>
            <a:r>
              <a:rPr lang="en-GB" sz="2000" dirty="0" err="1"/>
              <a:t>bei</a:t>
            </a:r>
            <a:r>
              <a:rPr lang="en-GB" sz="2000" dirty="0"/>
              <a:t> </a:t>
            </a:r>
            <a:r>
              <a:rPr lang="en-GB" sz="2000" dirty="0" err="1"/>
              <a:t>Präsentationen</a:t>
            </a:r>
            <a:r>
              <a:rPr lang="en-GB" sz="2000" dirty="0"/>
              <a:t> </a:t>
            </a:r>
            <a:r>
              <a:rPr lang="en-GB" sz="2000" dirty="0" err="1"/>
              <a:t>vor</a:t>
            </a:r>
            <a:r>
              <a:rPr lang="en-GB" sz="2000" dirty="0"/>
              <a:t> Ort </a:t>
            </a:r>
            <a:r>
              <a:rPr lang="en-GB" sz="2000" dirty="0" err="1"/>
              <a:t>verlängert</a:t>
            </a:r>
            <a:r>
              <a:rPr lang="en-GB" sz="2000" dirty="0"/>
              <a:t> </a:t>
            </a:r>
            <a:r>
              <a:rPr lang="en-GB" sz="2000" dirty="0" err="1"/>
              <a:t>werden</a:t>
            </a:r>
            <a:r>
              <a:rPr lang="en-GB" sz="2000" dirty="0"/>
              <a:t>, z. B. </a:t>
            </a:r>
            <a:r>
              <a:rPr lang="en-GB" sz="2000" dirty="0" err="1"/>
              <a:t>während</a:t>
            </a:r>
            <a:r>
              <a:rPr lang="en-GB" sz="2000" dirty="0"/>
              <a:t> der </a:t>
            </a:r>
            <a:r>
              <a:rPr lang="en-GB" sz="2000" dirty="0" err="1"/>
              <a:t>Mittags</a:t>
            </a:r>
            <a:r>
              <a:rPr lang="en-GB" sz="2000" dirty="0"/>
              <a:t>- </a:t>
            </a:r>
            <a:r>
              <a:rPr lang="en-GB" sz="2000" dirty="0" err="1"/>
              <a:t>oder</a:t>
            </a:r>
            <a:r>
              <a:rPr lang="en-GB" sz="2000" dirty="0"/>
              <a:t> </a:t>
            </a:r>
            <a:r>
              <a:rPr lang="en-GB" sz="2000" dirty="0" err="1"/>
              <a:t>Kaffeepause</a:t>
            </a:r>
            <a:r>
              <a:rPr lang="en-GB" sz="2000" dirty="0"/>
              <a:t>)</a:t>
            </a:r>
          </a:p>
          <a:p>
            <a:pPr>
              <a:lnSpc>
                <a:spcPct val="120000"/>
              </a:lnSpc>
            </a:pPr>
            <a:r>
              <a:rPr lang="en-GB" dirty="0"/>
              <a:t>Bitte </a:t>
            </a:r>
            <a:r>
              <a:rPr lang="en-GB" dirty="0" err="1"/>
              <a:t>entnehmt</a:t>
            </a:r>
            <a:r>
              <a:rPr lang="en-GB" dirty="0"/>
              <a:t> die </a:t>
            </a:r>
            <a:r>
              <a:rPr lang="en-GB" dirty="0" err="1"/>
              <a:t>ausführlichen</a:t>
            </a:r>
            <a:r>
              <a:rPr lang="en-GB" dirty="0"/>
              <a:t> </a:t>
            </a:r>
            <a:r>
              <a:rPr lang="en-GB" dirty="0" err="1"/>
              <a:t>Richtlinien</a:t>
            </a:r>
            <a:r>
              <a:rPr lang="en-GB" dirty="0"/>
              <a:t> für die </a:t>
            </a:r>
            <a:r>
              <a:rPr lang="en-GB" dirty="0" err="1"/>
              <a:t>Präsentationen</a:t>
            </a:r>
            <a:r>
              <a:rPr lang="en-GB" dirty="0"/>
              <a:t> </a:t>
            </a:r>
            <a:r>
              <a:rPr lang="en-GB" dirty="0" err="1"/>
              <a:t>dem</a:t>
            </a:r>
            <a:r>
              <a:rPr lang="en-GB" dirty="0"/>
              <a:t> </a:t>
            </a:r>
            <a:r>
              <a:rPr lang="en-GB" dirty="0" err="1"/>
              <a:t>jeweils</a:t>
            </a:r>
            <a:r>
              <a:rPr lang="en-GB" dirty="0"/>
              <a:t>  </a:t>
            </a:r>
            <a:r>
              <a:rPr lang="en-GB" dirty="0" err="1"/>
              <a:t>aktuellen</a:t>
            </a:r>
            <a:r>
              <a:rPr lang="en-GB" dirty="0"/>
              <a:t>  </a:t>
            </a:r>
            <a:r>
              <a:rPr lang="en-GB" dirty="0">
                <a:hlinkClick r:id="rId3"/>
              </a:rPr>
              <a:t>iARTe-Handbuch</a:t>
            </a:r>
            <a:r>
              <a:rPr lang="en-GB" dirty="0"/>
              <a:t>.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Diese</a:t>
            </a:r>
            <a:r>
              <a:rPr lang="en-GB" dirty="0"/>
              <a:t> PowerPoint-Vorlage </a:t>
            </a:r>
            <a:r>
              <a:rPr lang="en-GB" dirty="0" err="1"/>
              <a:t>umfasst</a:t>
            </a:r>
            <a:r>
              <a:rPr lang="en-GB" dirty="0"/>
              <a:t> die 30 Minuten für den </a:t>
            </a:r>
            <a:r>
              <a:rPr lang="en-GB" dirty="0" err="1"/>
              <a:t>Vortrag</a:t>
            </a:r>
            <a:r>
              <a:rPr lang="en-GB" dirty="0"/>
              <a:t>. </a:t>
            </a:r>
          </a:p>
          <a:p>
            <a:pPr lvl="1">
              <a:lnSpc>
                <a:spcPct val="120000"/>
              </a:lnSpc>
            </a:pPr>
            <a:r>
              <a:rPr lang="en-GB" sz="2000" dirty="0"/>
              <a:t>Wenn </a:t>
            </a:r>
            <a:r>
              <a:rPr lang="en-GB" sz="2000" dirty="0" err="1"/>
              <a:t>ihr</a:t>
            </a:r>
            <a:r>
              <a:rPr lang="en-GB" sz="2000" dirty="0"/>
              <a:t> </a:t>
            </a:r>
            <a:r>
              <a:rPr lang="en-GB" sz="2000" dirty="0" err="1"/>
              <a:t>euch</a:t>
            </a:r>
            <a:r>
              <a:rPr lang="en-GB" sz="2000" dirty="0"/>
              <a:t> </a:t>
            </a:r>
            <a:r>
              <a:rPr lang="en-GB" sz="2000" dirty="0" err="1"/>
              <a:t>dafür</a:t>
            </a:r>
            <a:r>
              <a:rPr lang="en-GB" sz="2000" dirty="0"/>
              <a:t> </a:t>
            </a:r>
            <a:r>
              <a:rPr lang="en-GB" sz="2000" dirty="0" err="1"/>
              <a:t>entschieden</a:t>
            </a:r>
            <a:r>
              <a:rPr lang="en-GB" sz="2000" dirty="0"/>
              <a:t> </a:t>
            </a:r>
            <a:r>
              <a:rPr lang="en-GB" sz="2000" dirty="0" err="1"/>
              <a:t>habt</a:t>
            </a:r>
            <a:r>
              <a:rPr lang="en-GB" sz="2000" dirty="0"/>
              <a:t>, die </a:t>
            </a:r>
            <a:r>
              <a:rPr lang="en-GB" sz="2000" dirty="0" err="1"/>
              <a:t>Ausstellung</a:t>
            </a:r>
            <a:r>
              <a:rPr lang="en-GB" sz="2000" dirty="0"/>
              <a:t> in die </a:t>
            </a:r>
            <a:r>
              <a:rPr lang="en-GB" sz="2000" dirty="0" err="1"/>
              <a:t>digitale</a:t>
            </a:r>
            <a:r>
              <a:rPr lang="en-GB" sz="2000" dirty="0"/>
              <a:t> </a:t>
            </a:r>
            <a:r>
              <a:rPr lang="en-GB" sz="2000" dirty="0" err="1"/>
              <a:t>Präsentation</a:t>
            </a:r>
            <a:r>
              <a:rPr lang="en-GB" sz="2000" dirty="0"/>
              <a:t> </a:t>
            </a:r>
            <a:r>
              <a:rPr lang="en-GB" sz="2000" dirty="0" err="1"/>
              <a:t>zu</a:t>
            </a:r>
            <a:r>
              <a:rPr lang="en-GB" sz="2000" dirty="0"/>
              <a:t> </a:t>
            </a:r>
            <a:r>
              <a:rPr lang="en-GB" sz="2000" dirty="0" err="1"/>
              <a:t>integrieren</a:t>
            </a:r>
            <a:r>
              <a:rPr lang="en-GB" sz="2000" dirty="0"/>
              <a:t>, </a:t>
            </a:r>
            <a:r>
              <a:rPr lang="en-GB" sz="2000" dirty="0" err="1"/>
              <a:t>habt</a:t>
            </a:r>
            <a:r>
              <a:rPr lang="en-GB" sz="2000" dirty="0"/>
              <a:t> </a:t>
            </a:r>
            <a:r>
              <a:rPr lang="en-GB" sz="2000" dirty="0" err="1"/>
              <a:t>ihr</a:t>
            </a:r>
            <a:r>
              <a:rPr lang="en-GB" sz="2000" dirty="0"/>
              <a:t> </a:t>
            </a:r>
            <a:r>
              <a:rPr lang="en-GB" sz="2000" dirty="0" err="1"/>
              <a:t>noch</a:t>
            </a:r>
            <a:r>
              <a:rPr lang="en-GB" sz="2000" dirty="0"/>
              <a:t> </a:t>
            </a:r>
            <a:r>
              <a:rPr lang="en-GB" sz="2000" dirty="0" err="1"/>
              <a:t>einige</a:t>
            </a:r>
            <a:r>
              <a:rPr lang="en-GB" sz="2000" dirty="0"/>
              <a:t> Minuten </a:t>
            </a:r>
            <a:r>
              <a:rPr lang="en-GB" sz="2000" dirty="0" err="1"/>
              <a:t>zusätzlich</a:t>
            </a:r>
            <a:r>
              <a:rPr lang="en-GB" sz="2000" dirty="0"/>
              <a:t> </a:t>
            </a:r>
            <a:r>
              <a:rPr lang="en-GB" sz="2000" dirty="0" err="1"/>
              <a:t>zur</a:t>
            </a:r>
            <a:r>
              <a:rPr lang="en-GB" sz="2000" dirty="0"/>
              <a:t> </a:t>
            </a:r>
            <a:r>
              <a:rPr lang="en-GB" sz="2000" dirty="0" err="1"/>
              <a:t>Verfügung</a:t>
            </a:r>
            <a:r>
              <a:rPr lang="en-GB" sz="2000" dirty="0"/>
              <a:t>, </a:t>
            </a:r>
            <a:r>
              <a:rPr lang="en-GB" sz="2000" dirty="0" err="1"/>
              <a:t>aber</a:t>
            </a:r>
            <a:r>
              <a:rPr lang="en-GB" sz="2000" dirty="0"/>
              <a:t> </a:t>
            </a:r>
            <a:r>
              <a:rPr lang="en-GB" sz="2000" dirty="0" err="1"/>
              <a:t>achtet</a:t>
            </a:r>
            <a:r>
              <a:rPr lang="en-GB" sz="2000" dirty="0"/>
              <a:t> </a:t>
            </a:r>
            <a:r>
              <a:rPr lang="en-GB" sz="2000" dirty="0" err="1"/>
              <a:t>darauf</a:t>
            </a:r>
            <a:r>
              <a:rPr lang="en-GB" sz="2000" dirty="0"/>
              <a:t>, </a:t>
            </a:r>
            <a:r>
              <a:rPr lang="en-GB" sz="2000" dirty="0" err="1"/>
              <a:t>dass</a:t>
            </a:r>
            <a:r>
              <a:rPr lang="en-GB" sz="2000" dirty="0"/>
              <a:t> </a:t>
            </a:r>
            <a:r>
              <a:rPr lang="en-GB" sz="2000" dirty="0" err="1"/>
              <a:t>etwa</a:t>
            </a:r>
            <a:r>
              <a:rPr lang="en-GB" sz="2000" dirty="0"/>
              <a:t> 10 Minuten für die </a:t>
            </a:r>
            <a:r>
              <a:rPr lang="en-GB" sz="2000" dirty="0" err="1"/>
              <a:t>Diskussion</a:t>
            </a:r>
            <a:r>
              <a:rPr lang="en-GB" sz="2000" dirty="0"/>
              <a:t> </a:t>
            </a:r>
            <a:r>
              <a:rPr lang="en-GB" sz="2000" dirty="0" err="1"/>
              <a:t>übrig</a:t>
            </a:r>
            <a:r>
              <a:rPr lang="en-GB" sz="2000" dirty="0"/>
              <a:t> </a:t>
            </a:r>
            <a:r>
              <a:rPr lang="en-GB" sz="2000" dirty="0" err="1"/>
              <a:t>bleiben</a:t>
            </a:r>
            <a:r>
              <a:rPr lang="en-GB" sz="2000" dirty="0"/>
              <a:t>.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1C46D05-748F-0F80-BF3A-F2AF74A5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813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B839C3-8CCA-8F97-65F5-BCA8EFEE9E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169965-4F2C-5C5D-1932-C68207BEB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+mn-lt"/>
              </a:rPr>
              <a:t>Jetzt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habt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ihr</a:t>
            </a:r>
            <a:r>
              <a:rPr lang="sv-SE" b="1" dirty="0">
                <a:latin typeface="+mn-lt"/>
              </a:rPr>
              <a:t> 14 Folien </a:t>
            </a:r>
            <a:r>
              <a:rPr lang="sv-SE" b="1" dirty="0" err="1">
                <a:latin typeface="+mn-lt"/>
              </a:rPr>
              <a:t>gefüllt</a:t>
            </a:r>
            <a:r>
              <a:rPr lang="sv-SE" b="1" dirty="0">
                <a:latin typeface="+mn-lt"/>
              </a:rPr>
              <a:t>.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E712FB-F41F-D3FC-DEAD-F68849C0A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sv-SE" dirty="0" err="1"/>
              <a:t>Das</a:t>
            </a:r>
            <a:r>
              <a:rPr lang="sv-SE" dirty="0"/>
              <a:t> </a:t>
            </a:r>
            <a:r>
              <a:rPr lang="sv-SE" dirty="0" err="1"/>
              <a:t>entspricht</a:t>
            </a:r>
            <a:r>
              <a:rPr lang="sv-SE" dirty="0"/>
              <a:t> 28 Minuten, </a:t>
            </a:r>
            <a:r>
              <a:rPr lang="sv-SE" dirty="0" err="1"/>
              <a:t>wenn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für</a:t>
            </a:r>
            <a:r>
              <a:rPr lang="sv-SE" dirty="0"/>
              <a:t> </a:t>
            </a:r>
            <a:r>
              <a:rPr lang="sv-SE" dirty="0" err="1"/>
              <a:t>jede</a:t>
            </a:r>
            <a:r>
              <a:rPr lang="sv-SE" dirty="0"/>
              <a:t> Folie 2 Minuten </a:t>
            </a:r>
            <a:r>
              <a:rPr lang="sv-SE" dirty="0" err="1"/>
              <a:t>gebraucht</a:t>
            </a:r>
            <a:r>
              <a:rPr lang="sv-SE" dirty="0"/>
              <a:t> </a:t>
            </a:r>
            <a:r>
              <a:rPr lang="sv-SE" dirty="0" err="1"/>
              <a:t>habt</a:t>
            </a:r>
            <a:r>
              <a:rPr lang="sv-SE" dirty="0"/>
              <a:t>.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habt</a:t>
            </a:r>
            <a:r>
              <a:rPr lang="sv-SE" dirty="0"/>
              <a:t> </a:t>
            </a:r>
            <a:r>
              <a:rPr lang="sv-SE" dirty="0" err="1"/>
              <a:t>nun</a:t>
            </a:r>
            <a:r>
              <a:rPr lang="sv-SE" dirty="0"/>
              <a:t> </a:t>
            </a:r>
            <a:r>
              <a:rPr lang="sv-SE" dirty="0" err="1"/>
              <a:t>noch</a:t>
            </a:r>
            <a:r>
              <a:rPr lang="sv-SE" dirty="0"/>
              <a:t> 2 Minuten Zeit, </a:t>
            </a:r>
            <a:r>
              <a:rPr lang="sv-SE" dirty="0" err="1"/>
              <a:t>bevor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Zeit </a:t>
            </a:r>
            <a:r>
              <a:rPr lang="sv-SE" dirty="0" err="1"/>
              <a:t>zu</a:t>
            </a:r>
            <a:r>
              <a:rPr lang="sv-SE" dirty="0"/>
              <a:t> Ende </a:t>
            </a:r>
            <a:r>
              <a:rPr lang="sv-SE" dirty="0" err="1"/>
              <a:t>ist</a:t>
            </a:r>
            <a:r>
              <a:rPr lang="sv-SE" dirty="0"/>
              <a:t>.</a:t>
            </a:r>
          </a:p>
          <a:p>
            <a:pPr>
              <a:lnSpc>
                <a:spcPct val="120000"/>
              </a:lnSpc>
            </a:pPr>
            <a:r>
              <a:rPr lang="sv-SE" dirty="0" err="1"/>
              <a:t>Bei</a:t>
            </a:r>
            <a:r>
              <a:rPr lang="sv-SE" dirty="0"/>
              <a:t> </a:t>
            </a:r>
            <a:r>
              <a:rPr lang="sv-SE" dirty="0" err="1"/>
              <a:t>der</a:t>
            </a:r>
            <a:r>
              <a:rPr lang="sv-SE" dirty="0"/>
              <a:t> </a:t>
            </a:r>
            <a:r>
              <a:rPr lang="sv-SE" dirty="0" err="1"/>
              <a:t>Erstellung</a:t>
            </a:r>
            <a:r>
              <a:rPr lang="sv-SE" dirty="0"/>
              <a:t> </a:t>
            </a:r>
            <a:r>
              <a:rPr lang="sv-SE" dirty="0" err="1"/>
              <a:t>eurer</a:t>
            </a:r>
            <a:r>
              <a:rPr lang="sv-SE" dirty="0"/>
              <a:t> </a:t>
            </a:r>
            <a:r>
              <a:rPr lang="sv-SE" dirty="0" err="1"/>
              <a:t>eigenen</a:t>
            </a:r>
            <a:r>
              <a:rPr lang="sv-SE" dirty="0"/>
              <a:t> </a:t>
            </a:r>
            <a:r>
              <a:rPr lang="sv-SE" dirty="0" err="1"/>
              <a:t>Präsentation</a:t>
            </a:r>
            <a:r>
              <a:rPr lang="sv-SE" dirty="0"/>
              <a:t> </a:t>
            </a:r>
            <a:r>
              <a:rPr lang="sv-SE" dirty="0" err="1"/>
              <a:t>steht</a:t>
            </a:r>
            <a:r>
              <a:rPr lang="sv-SE" dirty="0"/>
              <a:t> </a:t>
            </a:r>
            <a:r>
              <a:rPr lang="sv-SE" dirty="0" err="1"/>
              <a:t>es</a:t>
            </a:r>
            <a:r>
              <a:rPr lang="sv-SE" dirty="0"/>
              <a:t> </a:t>
            </a:r>
            <a:r>
              <a:rPr lang="sv-SE" dirty="0" err="1"/>
              <a:t>euch</a:t>
            </a:r>
            <a:r>
              <a:rPr lang="sv-SE" dirty="0"/>
              <a:t> </a:t>
            </a:r>
            <a:r>
              <a:rPr lang="sv-SE" dirty="0" err="1"/>
              <a:t>natürlich</a:t>
            </a:r>
            <a:r>
              <a:rPr lang="sv-SE" dirty="0"/>
              <a:t> </a:t>
            </a:r>
            <a:r>
              <a:rPr lang="sv-SE" dirty="0" err="1"/>
              <a:t>völlig</a:t>
            </a:r>
            <a:r>
              <a:rPr lang="sv-SE" dirty="0"/>
              <a:t> </a:t>
            </a:r>
            <a:r>
              <a:rPr lang="sv-SE" dirty="0" err="1"/>
              <a:t>frei</a:t>
            </a:r>
            <a:r>
              <a:rPr lang="sv-SE" dirty="0"/>
              <a:t>, Folien </a:t>
            </a:r>
            <a:r>
              <a:rPr lang="sv-SE" dirty="0" err="1"/>
              <a:t>zu</a:t>
            </a:r>
            <a:r>
              <a:rPr lang="sv-SE" dirty="0"/>
              <a:t> </a:t>
            </a:r>
            <a:r>
              <a:rPr lang="sv-SE" dirty="0" err="1"/>
              <a:t>dieser</a:t>
            </a:r>
            <a:r>
              <a:rPr lang="sv-SE" dirty="0"/>
              <a:t> </a:t>
            </a:r>
            <a:r>
              <a:rPr lang="sv-SE" dirty="0" err="1"/>
              <a:t>Vorlage</a:t>
            </a:r>
            <a:r>
              <a:rPr lang="sv-SE" dirty="0"/>
              <a:t> </a:t>
            </a:r>
            <a:r>
              <a:rPr lang="sv-SE" dirty="0" err="1"/>
              <a:t>hinzuzufügen</a:t>
            </a:r>
            <a:r>
              <a:rPr lang="sv-SE" dirty="0"/>
              <a:t> </a:t>
            </a:r>
            <a:r>
              <a:rPr lang="sv-SE" dirty="0" err="1"/>
              <a:t>oder</a:t>
            </a:r>
            <a:r>
              <a:rPr lang="sv-SE" dirty="0"/>
              <a:t> </a:t>
            </a:r>
            <a:r>
              <a:rPr lang="sv-SE" dirty="0" err="1"/>
              <a:t>wegzulassen</a:t>
            </a:r>
            <a:r>
              <a:rPr lang="sv-SE" dirty="0"/>
              <a:t>, aber </a:t>
            </a:r>
            <a:r>
              <a:rPr lang="sv-SE" dirty="0" err="1"/>
              <a:t>bitte</a:t>
            </a:r>
            <a:r>
              <a:rPr lang="sv-SE" dirty="0"/>
              <a:t> </a:t>
            </a:r>
            <a:r>
              <a:rPr lang="sv-SE" dirty="0" err="1"/>
              <a:t>achtet</a:t>
            </a:r>
            <a:r>
              <a:rPr lang="sv-SE" dirty="0"/>
              <a:t> </a:t>
            </a:r>
            <a:r>
              <a:rPr lang="sv-SE" dirty="0" err="1"/>
              <a:t>auf</a:t>
            </a:r>
            <a:r>
              <a:rPr lang="sv-SE" dirty="0"/>
              <a:t> den Zeitplan.</a:t>
            </a:r>
          </a:p>
          <a:p>
            <a:pPr>
              <a:lnSpc>
                <a:spcPct val="120000"/>
              </a:lnSpc>
            </a:pPr>
            <a:r>
              <a:rPr lang="sv-SE" dirty="0" err="1"/>
              <a:t>Wenn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eure</a:t>
            </a:r>
            <a:r>
              <a:rPr lang="sv-SE" dirty="0"/>
              <a:t> </a:t>
            </a:r>
            <a:r>
              <a:rPr lang="sv-SE" dirty="0" err="1"/>
              <a:t>Ausstellung</a:t>
            </a:r>
            <a:r>
              <a:rPr lang="sv-SE" dirty="0"/>
              <a:t> online </a:t>
            </a:r>
            <a:r>
              <a:rPr lang="sv-SE" dirty="0" err="1"/>
              <a:t>präsentiert</a:t>
            </a:r>
            <a:r>
              <a:rPr lang="sv-SE" dirty="0"/>
              <a:t>, </a:t>
            </a:r>
            <a:r>
              <a:rPr lang="sv-SE" dirty="0" err="1"/>
              <a:t>habt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für</a:t>
            </a:r>
            <a:r>
              <a:rPr lang="sv-SE" dirty="0"/>
              <a:t> </a:t>
            </a:r>
            <a:r>
              <a:rPr lang="sv-SE" dirty="0" err="1"/>
              <a:t>diesen</a:t>
            </a:r>
            <a:r>
              <a:rPr lang="sv-SE" dirty="0"/>
              <a:t> </a:t>
            </a:r>
            <a:r>
              <a:rPr lang="sv-SE" dirty="0" err="1"/>
              <a:t>Teil</a:t>
            </a:r>
            <a:r>
              <a:rPr lang="sv-SE" dirty="0"/>
              <a:t> </a:t>
            </a:r>
            <a:r>
              <a:rPr lang="sv-SE" dirty="0" err="1"/>
              <a:t>natürlich</a:t>
            </a:r>
            <a:r>
              <a:rPr lang="sv-SE" dirty="0"/>
              <a:t> </a:t>
            </a:r>
            <a:r>
              <a:rPr lang="sv-SE" dirty="0" err="1"/>
              <a:t>ein</a:t>
            </a:r>
            <a:r>
              <a:rPr lang="sv-SE" dirty="0"/>
              <a:t> </a:t>
            </a:r>
            <a:r>
              <a:rPr lang="sv-SE" dirty="0" err="1"/>
              <a:t>paar</a:t>
            </a:r>
            <a:r>
              <a:rPr lang="sv-SE" dirty="0"/>
              <a:t> Minuten </a:t>
            </a:r>
            <a:r>
              <a:rPr lang="sv-SE" dirty="0" err="1"/>
              <a:t>zusätzlich</a:t>
            </a:r>
            <a:r>
              <a:rPr lang="sv-SE" dirty="0"/>
              <a:t> Zeit.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könnt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Ausstellung</a:t>
            </a:r>
            <a:r>
              <a:rPr lang="sv-SE" dirty="0"/>
              <a:t> in </a:t>
            </a:r>
            <a:r>
              <a:rPr lang="sv-SE" dirty="0" err="1"/>
              <a:t>euren</a:t>
            </a:r>
            <a:r>
              <a:rPr lang="sv-SE" dirty="0"/>
              <a:t> </a:t>
            </a:r>
            <a:r>
              <a:rPr lang="sv-SE" dirty="0" err="1"/>
              <a:t>Vortrag</a:t>
            </a:r>
            <a:r>
              <a:rPr lang="sv-SE" dirty="0"/>
              <a:t> </a:t>
            </a:r>
            <a:r>
              <a:rPr lang="sv-SE" dirty="0" err="1"/>
              <a:t>integrieren</a:t>
            </a:r>
            <a:r>
              <a:rPr lang="sv-SE" dirty="0"/>
              <a:t>, z. B. in </a:t>
            </a:r>
            <a:r>
              <a:rPr lang="sv-SE" dirty="0" err="1"/>
              <a:t>Verbindung</a:t>
            </a:r>
            <a:r>
              <a:rPr lang="sv-SE" dirty="0"/>
              <a:t> </a:t>
            </a:r>
            <a:r>
              <a:rPr lang="sv-SE" dirty="0" err="1"/>
              <a:t>mit</a:t>
            </a:r>
            <a:r>
              <a:rPr lang="sv-SE" dirty="0"/>
              <a:t> dem Curriculum, </a:t>
            </a:r>
            <a:r>
              <a:rPr lang="sv-SE" dirty="0" err="1"/>
              <a:t>oder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könnt</a:t>
            </a:r>
            <a:r>
              <a:rPr lang="sv-SE" dirty="0"/>
              <a:t> </a:t>
            </a:r>
            <a:r>
              <a:rPr lang="sv-SE" dirty="0" err="1"/>
              <a:t>sie</a:t>
            </a:r>
            <a:r>
              <a:rPr lang="sv-SE" dirty="0"/>
              <a:t> separat </a:t>
            </a:r>
            <a:r>
              <a:rPr lang="sv-SE" dirty="0" err="1"/>
              <a:t>vor</a:t>
            </a:r>
            <a:r>
              <a:rPr lang="sv-SE" dirty="0"/>
              <a:t> </a:t>
            </a:r>
            <a:r>
              <a:rPr lang="sv-SE" dirty="0" err="1"/>
              <a:t>oder</a:t>
            </a:r>
            <a:r>
              <a:rPr lang="sv-SE" dirty="0"/>
              <a:t> </a:t>
            </a:r>
            <a:r>
              <a:rPr lang="sv-SE" dirty="0" err="1"/>
              <a:t>nach</a:t>
            </a:r>
            <a:r>
              <a:rPr lang="sv-SE" dirty="0"/>
              <a:t> </a:t>
            </a:r>
            <a:r>
              <a:rPr lang="sv-SE" dirty="0" err="1"/>
              <a:t>der</a:t>
            </a:r>
            <a:r>
              <a:rPr lang="sv-SE" dirty="0"/>
              <a:t> </a:t>
            </a:r>
            <a:r>
              <a:rPr lang="sv-SE" dirty="0" err="1"/>
              <a:t>Diskussionszeit</a:t>
            </a:r>
            <a:r>
              <a:rPr lang="sv-SE" dirty="0"/>
              <a:t> </a:t>
            </a:r>
            <a:r>
              <a:rPr lang="sv-SE" dirty="0" err="1"/>
              <a:t>zeigen</a:t>
            </a:r>
            <a:r>
              <a:rPr lang="sv-SE" dirty="0"/>
              <a:t>. </a:t>
            </a:r>
            <a:r>
              <a:rPr lang="sv-SE" dirty="0" err="1"/>
              <a:t>Entscheidet</a:t>
            </a:r>
            <a:r>
              <a:rPr lang="sv-SE" dirty="0"/>
              <a:t> </a:t>
            </a:r>
            <a:r>
              <a:rPr lang="sv-SE" dirty="0" err="1"/>
              <a:t>selbst</a:t>
            </a:r>
            <a:r>
              <a:rPr lang="sv-SE" dirty="0"/>
              <a:t>, </a:t>
            </a:r>
            <a:r>
              <a:rPr lang="sv-SE" dirty="0" err="1"/>
              <a:t>wo</a:t>
            </a:r>
            <a:r>
              <a:rPr lang="sv-SE" dirty="0"/>
              <a:t> </a:t>
            </a:r>
            <a:r>
              <a:rPr lang="sv-SE" dirty="0" err="1"/>
              <a:t>es</a:t>
            </a:r>
            <a:r>
              <a:rPr lang="sv-SE" dirty="0"/>
              <a:t> </a:t>
            </a:r>
            <a:r>
              <a:rPr lang="sv-SE" dirty="0" err="1"/>
              <a:t>euch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besten </a:t>
            </a:r>
            <a:r>
              <a:rPr lang="sv-SE" dirty="0" err="1"/>
              <a:t>passt</a:t>
            </a:r>
            <a:r>
              <a:rPr lang="sv-SE" dirty="0"/>
              <a:t>!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12075E2-0C48-7248-2AF5-CBBE5B6C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75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309DA1-E30C-7A75-B9AB-0CB7B59DB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9E79187-66CD-7FDC-74D3-E5F72DA01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2" y="6500553"/>
            <a:ext cx="11621193" cy="18712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A8EA6805-31C0-6B71-2D32-074D3FB25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860" y="385674"/>
            <a:ext cx="10966807" cy="992098"/>
          </a:xfrm>
        </p:spPr>
        <p:txBody>
          <a:bodyPr>
            <a:normAutofit fontScale="90000"/>
          </a:bodyPr>
          <a:lstStyle/>
          <a:p>
            <a:r>
              <a:rPr lang="sv-SE" b="1" dirty="0" err="1">
                <a:latin typeface="+mn-lt"/>
              </a:rPr>
              <a:t>Hinweise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zur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Übersetzung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und</a:t>
            </a:r>
            <a:r>
              <a:rPr lang="sv-SE" b="1" dirty="0">
                <a:latin typeface="+mn-lt"/>
              </a:rPr>
              <a:t> Online-</a:t>
            </a:r>
            <a:r>
              <a:rPr lang="sv-SE" b="1" dirty="0" err="1">
                <a:latin typeface="+mn-lt"/>
              </a:rPr>
              <a:t>Präsentation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D6CE6D-47C9-681A-93C5-662BEE550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860" y="1224952"/>
            <a:ext cx="10680940" cy="513139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Bitte </a:t>
            </a:r>
            <a:r>
              <a:rPr lang="en-GB" dirty="0" err="1"/>
              <a:t>denkt</a:t>
            </a:r>
            <a:r>
              <a:rPr lang="en-GB" dirty="0"/>
              <a:t> </a:t>
            </a:r>
            <a:r>
              <a:rPr lang="en-GB" dirty="0" err="1"/>
              <a:t>daran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</a:t>
            </a:r>
            <a:r>
              <a:rPr lang="en-GB" dirty="0" err="1"/>
              <a:t>euer</a:t>
            </a:r>
            <a:r>
              <a:rPr lang="en-GB" dirty="0"/>
              <a:t> </a:t>
            </a:r>
            <a:r>
              <a:rPr lang="en-GB" dirty="0" err="1"/>
              <a:t>Vortrag</a:t>
            </a:r>
            <a:r>
              <a:rPr lang="en-GB" dirty="0"/>
              <a:t> </a:t>
            </a:r>
            <a:r>
              <a:rPr lang="en-GB" dirty="0" err="1"/>
              <a:t>simultan</a:t>
            </a:r>
            <a:r>
              <a:rPr lang="en-GB" dirty="0"/>
              <a:t> </a:t>
            </a:r>
            <a:r>
              <a:rPr lang="en-GB" dirty="0" err="1"/>
              <a:t>übersetzt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. Der </a:t>
            </a:r>
            <a:r>
              <a:rPr lang="en-GB" dirty="0" err="1"/>
              <a:t>Übersetzer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 das </a:t>
            </a:r>
            <a:r>
              <a:rPr lang="en-GB" dirty="0" err="1"/>
              <a:t>übersetzen</a:t>
            </a:r>
            <a:r>
              <a:rPr lang="en-GB" dirty="0"/>
              <a:t>, was </a:t>
            </a:r>
            <a:r>
              <a:rPr lang="en-GB" dirty="0" err="1"/>
              <a:t>ihr</a:t>
            </a:r>
            <a:r>
              <a:rPr lang="en-GB" dirty="0"/>
              <a:t> </a:t>
            </a:r>
            <a:r>
              <a:rPr lang="en-GB" dirty="0" err="1"/>
              <a:t>sagt</a:t>
            </a:r>
            <a:r>
              <a:rPr lang="en-GB" dirty="0"/>
              <a:t>, </a:t>
            </a:r>
            <a:r>
              <a:rPr lang="en-GB" dirty="0" err="1"/>
              <a:t>aber</a:t>
            </a:r>
            <a:r>
              <a:rPr lang="en-GB" dirty="0"/>
              <a:t> </a:t>
            </a:r>
            <a:r>
              <a:rPr lang="en-GB" dirty="0" err="1"/>
              <a:t>nicht</a:t>
            </a:r>
            <a:r>
              <a:rPr lang="en-GB" dirty="0"/>
              <a:t> den Text auf </a:t>
            </a:r>
            <a:r>
              <a:rPr lang="en-GB" dirty="0" err="1"/>
              <a:t>euren</a:t>
            </a:r>
            <a:r>
              <a:rPr lang="en-GB" dirty="0"/>
              <a:t> </a:t>
            </a:r>
            <a:r>
              <a:rPr lang="en-GB" dirty="0" err="1"/>
              <a:t>Folien</a:t>
            </a:r>
            <a:r>
              <a:rPr lang="en-GB" dirty="0"/>
              <a:t>.</a:t>
            </a:r>
          </a:p>
          <a:p>
            <a:pPr lvl="1">
              <a:lnSpc>
                <a:spcPct val="110000"/>
              </a:lnSpc>
            </a:pPr>
            <a:r>
              <a:rPr lang="en-GB" dirty="0" err="1"/>
              <a:t>Ihr</a:t>
            </a:r>
            <a:r>
              <a:rPr lang="en-GB" dirty="0"/>
              <a:t> </a:t>
            </a:r>
            <a:r>
              <a:rPr lang="en-GB" dirty="0" err="1"/>
              <a:t>müsst</a:t>
            </a:r>
            <a:r>
              <a:rPr lang="en-GB" dirty="0"/>
              <a:t> also in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Geschwindigkeit</a:t>
            </a:r>
            <a:r>
              <a:rPr lang="en-GB" dirty="0"/>
              <a:t> </a:t>
            </a:r>
            <a:r>
              <a:rPr lang="en-GB" dirty="0" err="1"/>
              <a:t>vortragen</a:t>
            </a:r>
            <a:r>
              <a:rPr lang="en-GB" dirty="0"/>
              <a:t>, die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Übersetzung</a:t>
            </a:r>
            <a:r>
              <a:rPr lang="en-GB" dirty="0"/>
              <a:t> </a:t>
            </a:r>
            <a:r>
              <a:rPr lang="en-GB" dirty="0" err="1"/>
              <a:t>zulässt</a:t>
            </a:r>
            <a:r>
              <a:rPr lang="en-GB" dirty="0"/>
              <a:t>, also </a:t>
            </a:r>
            <a:r>
              <a:rPr lang="en-GB" dirty="0" err="1"/>
              <a:t>langsamer</a:t>
            </a:r>
            <a:r>
              <a:rPr lang="en-GB" dirty="0"/>
              <a:t> </a:t>
            </a:r>
            <a:r>
              <a:rPr lang="en-GB" dirty="0" err="1"/>
              <a:t>sprechen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üblich</a:t>
            </a:r>
            <a:r>
              <a:rPr lang="en-GB" dirty="0"/>
              <a:t>. 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Da </a:t>
            </a:r>
            <a:r>
              <a:rPr lang="en-GB" dirty="0" err="1"/>
              <a:t>eure</a:t>
            </a:r>
            <a:r>
              <a:rPr lang="en-GB" dirty="0"/>
              <a:t> </a:t>
            </a:r>
            <a:r>
              <a:rPr lang="en-GB" dirty="0" err="1"/>
              <a:t>schriftlichen</a:t>
            </a:r>
            <a:r>
              <a:rPr lang="en-GB" dirty="0"/>
              <a:t> </a:t>
            </a:r>
            <a:r>
              <a:rPr lang="en-GB" dirty="0" err="1"/>
              <a:t>Folien</a:t>
            </a:r>
            <a:r>
              <a:rPr lang="en-GB" dirty="0"/>
              <a:t>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übersetzt</a:t>
            </a:r>
            <a:r>
              <a:rPr lang="en-GB" dirty="0"/>
              <a:t> </a:t>
            </a:r>
            <a:r>
              <a:rPr lang="en-GB" dirty="0" err="1"/>
              <a:t>werden</a:t>
            </a:r>
            <a:r>
              <a:rPr lang="en-GB" dirty="0"/>
              <a:t>, muss der </a:t>
            </a:r>
            <a:r>
              <a:rPr lang="en-GB" dirty="0" err="1"/>
              <a:t>mündliche</a:t>
            </a:r>
            <a:r>
              <a:rPr lang="en-GB" dirty="0"/>
              <a:t> Teil der </a:t>
            </a:r>
            <a:r>
              <a:rPr lang="en-GB" dirty="0" err="1"/>
              <a:t>Präsentation</a:t>
            </a:r>
            <a:r>
              <a:rPr lang="en-GB" dirty="0"/>
              <a:t> </a:t>
            </a:r>
            <a:r>
              <a:rPr lang="en-GB" dirty="0" err="1"/>
              <a:t>alles</a:t>
            </a:r>
            <a:r>
              <a:rPr lang="en-GB" dirty="0"/>
              <a:t> </a:t>
            </a:r>
            <a:r>
              <a:rPr lang="en-GB" dirty="0" err="1"/>
              <a:t>abdecken</a:t>
            </a:r>
            <a:r>
              <a:rPr lang="en-GB" dirty="0"/>
              <a:t>, was </a:t>
            </a:r>
            <a:r>
              <a:rPr lang="en-GB" dirty="0" err="1"/>
              <a:t>ihr</a:t>
            </a:r>
            <a:r>
              <a:rPr lang="en-GB" dirty="0"/>
              <a:t> </a:t>
            </a:r>
            <a:r>
              <a:rPr lang="en-GB" dirty="0" err="1"/>
              <a:t>euren</a:t>
            </a:r>
            <a:r>
              <a:rPr lang="en-GB" dirty="0"/>
              <a:t> </a:t>
            </a:r>
            <a:r>
              <a:rPr lang="en-GB" dirty="0" err="1"/>
              <a:t>Zuhörer:innen</a:t>
            </a:r>
            <a:r>
              <a:rPr lang="en-GB" dirty="0"/>
              <a:t> </a:t>
            </a:r>
            <a:r>
              <a:rPr lang="en-GB" dirty="0" err="1"/>
              <a:t>vermitteln</a:t>
            </a:r>
            <a:r>
              <a:rPr lang="en-GB" dirty="0"/>
              <a:t> </a:t>
            </a:r>
            <a:r>
              <a:rPr lang="en-GB" dirty="0" err="1"/>
              <a:t>möchtet</a:t>
            </a:r>
            <a:r>
              <a:rPr lang="en-GB" dirty="0"/>
              <a:t>. Wir </a:t>
            </a:r>
            <a:r>
              <a:rPr lang="en-GB" dirty="0" err="1"/>
              <a:t>empfehlen</a:t>
            </a:r>
            <a:r>
              <a:rPr lang="en-GB" dirty="0"/>
              <a:t> </a:t>
            </a:r>
            <a:r>
              <a:rPr lang="en-GB" dirty="0" err="1"/>
              <a:t>euch</a:t>
            </a:r>
            <a:r>
              <a:rPr lang="en-GB" dirty="0"/>
              <a:t>, </a:t>
            </a:r>
            <a:r>
              <a:rPr lang="en-GB" dirty="0" err="1"/>
              <a:t>eure</a:t>
            </a:r>
            <a:r>
              <a:rPr lang="en-GB" dirty="0"/>
              <a:t> </a:t>
            </a:r>
            <a:r>
              <a:rPr lang="en-GB" dirty="0" err="1"/>
              <a:t>Präsentation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Bildern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veranschaulichen</a:t>
            </a:r>
            <a:r>
              <a:rPr lang="en-GB" dirty="0"/>
              <a:t>. </a:t>
            </a:r>
          </a:p>
          <a:p>
            <a:pPr lvl="1">
              <a:lnSpc>
                <a:spcPct val="110000"/>
              </a:lnSpc>
            </a:pPr>
            <a:r>
              <a:rPr lang="en-GB" dirty="0" err="1"/>
              <a:t>Videosequenzen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längeren</a:t>
            </a:r>
            <a:r>
              <a:rPr lang="en-GB" dirty="0"/>
              <a:t> </a:t>
            </a:r>
            <a:r>
              <a:rPr lang="en-GB" dirty="0" err="1"/>
              <a:t>Redebeiträgen</a:t>
            </a:r>
            <a:r>
              <a:rPr lang="en-GB" dirty="0"/>
              <a:t> </a:t>
            </a:r>
            <a:r>
              <a:rPr lang="en-GB" dirty="0" err="1"/>
              <a:t>könnten</a:t>
            </a:r>
            <a:r>
              <a:rPr lang="en-GB" dirty="0"/>
              <a:t> </a:t>
            </a:r>
            <a:r>
              <a:rPr lang="en-GB" dirty="0" err="1"/>
              <a:t>schwierig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übersetzen</a:t>
            </a:r>
            <a:r>
              <a:rPr lang="en-GB" dirty="0"/>
              <a:t> sein und </a:t>
            </a:r>
            <a:r>
              <a:rPr lang="en-GB" dirty="0" err="1"/>
              <a:t>sollten</a:t>
            </a:r>
            <a:r>
              <a:rPr lang="en-GB" dirty="0"/>
              <a:t> </a:t>
            </a:r>
            <a:r>
              <a:rPr lang="en-GB" dirty="0" err="1"/>
              <a:t>bestmöglich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</a:t>
            </a:r>
            <a:r>
              <a:rPr lang="en-GB" dirty="0" err="1"/>
              <a:t>Voraus</a:t>
            </a:r>
            <a:r>
              <a:rPr lang="en-GB" dirty="0"/>
              <a:t> an die </a:t>
            </a:r>
            <a:r>
              <a:rPr lang="en-GB" dirty="0" err="1"/>
              <a:t>iARTe-Geschäftsstelle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Weiterleitung</a:t>
            </a:r>
            <a:r>
              <a:rPr lang="en-GB" dirty="0"/>
              <a:t> an den </a:t>
            </a:r>
            <a:r>
              <a:rPr lang="en-GB" dirty="0" err="1"/>
              <a:t>Übersetzer</a:t>
            </a:r>
            <a:r>
              <a:rPr lang="en-GB" dirty="0"/>
              <a:t> </a:t>
            </a:r>
            <a:r>
              <a:rPr lang="en-GB" dirty="0" err="1"/>
              <a:t>gesendet</a:t>
            </a:r>
            <a:r>
              <a:rPr lang="en-GB" dirty="0"/>
              <a:t> </a:t>
            </a:r>
            <a:r>
              <a:rPr lang="en-GB" dirty="0" err="1"/>
              <a:t>werden</a:t>
            </a:r>
            <a:r>
              <a:rPr lang="en-GB" dirty="0"/>
              <a:t>. </a:t>
            </a:r>
          </a:p>
          <a:p>
            <a:pPr>
              <a:lnSpc>
                <a:spcPct val="110000"/>
              </a:lnSpc>
            </a:pPr>
            <a:r>
              <a:rPr lang="en-GB" dirty="0"/>
              <a:t>Eure </a:t>
            </a:r>
            <a:r>
              <a:rPr lang="en-GB" dirty="0" err="1"/>
              <a:t>Präsentation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 </a:t>
            </a:r>
            <a:r>
              <a:rPr lang="en-GB" dirty="0" err="1"/>
              <a:t>sowohl</a:t>
            </a:r>
            <a:r>
              <a:rPr lang="en-GB" dirty="0"/>
              <a:t> </a:t>
            </a:r>
            <a:r>
              <a:rPr lang="en-GB" dirty="0" err="1"/>
              <a:t>vor</a:t>
            </a:r>
            <a:r>
              <a:rPr lang="en-GB" dirty="0"/>
              <a:t> Ort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auch</a:t>
            </a:r>
            <a:r>
              <a:rPr lang="en-GB" dirty="0"/>
              <a:t> online </a:t>
            </a:r>
            <a:r>
              <a:rPr lang="en-GB" dirty="0" err="1"/>
              <a:t>gezeigt</a:t>
            </a:r>
            <a:r>
              <a:rPr lang="en-GB" dirty="0"/>
              <a:t>. Bitte </a:t>
            </a:r>
            <a:r>
              <a:rPr lang="en-GB" dirty="0" err="1"/>
              <a:t>achtet</a:t>
            </a:r>
            <a:r>
              <a:rPr lang="en-GB" dirty="0"/>
              <a:t> </a:t>
            </a:r>
            <a:r>
              <a:rPr lang="en-GB" dirty="0" err="1"/>
              <a:t>darauf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</a:t>
            </a:r>
            <a:r>
              <a:rPr lang="en-GB" dirty="0" err="1"/>
              <a:t>ihr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Schriftart</a:t>
            </a:r>
            <a:r>
              <a:rPr lang="en-GB" dirty="0"/>
              <a:t> </a:t>
            </a:r>
            <a:r>
              <a:rPr lang="en-GB" dirty="0" err="1"/>
              <a:t>verwendet</a:t>
            </a:r>
            <a:r>
              <a:rPr lang="en-GB" dirty="0"/>
              <a:t>, die </a:t>
            </a:r>
            <a:r>
              <a:rPr lang="en-GB" dirty="0" err="1"/>
              <a:t>unter</a:t>
            </a:r>
            <a:r>
              <a:rPr lang="en-GB" dirty="0"/>
              <a:t> </a:t>
            </a:r>
            <a:r>
              <a:rPr lang="en-GB" dirty="0" err="1"/>
              <a:t>beiden</a:t>
            </a:r>
            <a:r>
              <a:rPr lang="en-GB" dirty="0"/>
              <a:t> </a:t>
            </a:r>
            <a:r>
              <a:rPr lang="en-GB" dirty="0" err="1"/>
              <a:t>Bedingungen</a:t>
            </a:r>
            <a:r>
              <a:rPr lang="en-GB" dirty="0"/>
              <a:t> gut </a:t>
            </a:r>
            <a:r>
              <a:rPr lang="en-GB" dirty="0" err="1"/>
              <a:t>lesbar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.</a:t>
            </a:r>
          </a:p>
          <a:p>
            <a:pPr>
              <a:lnSpc>
                <a:spcPct val="110000"/>
              </a:lnSpc>
            </a:pPr>
            <a:r>
              <a:rPr lang="en-GB" dirty="0"/>
              <a:t>Weniger Details </a:t>
            </a:r>
            <a:r>
              <a:rPr lang="en-GB" dirty="0" err="1"/>
              <a:t>können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Präsentation</a:t>
            </a:r>
            <a:r>
              <a:rPr lang="en-GB" dirty="0"/>
              <a:t> </a:t>
            </a:r>
            <a:r>
              <a:rPr lang="en-GB" dirty="0" err="1"/>
              <a:t>manchmal</a:t>
            </a:r>
            <a:r>
              <a:rPr lang="en-GB" dirty="0"/>
              <a:t> </a:t>
            </a:r>
            <a:r>
              <a:rPr lang="en-GB" dirty="0" err="1"/>
              <a:t>verständlicher</a:t>
            </a:r>
            <a:r>
              <a:rPr lang="en-GB" dirty="0"/>
              <a:t> und </a:t>
            </a:r>
            <a:r>
              <a:rPr lang="en-GB" dirty="0" err="1"/>
              <a:t>informativer</a:t>
            </a:r>
            <a:r>
              <a:rPr lang="en-GB" dirty="0"/>
              <a:t> </a:t>
            </a:r>
            <a:r>
              <a:rPr lang="en-GB" dirty="0" err="1"/>
              <a:t>machen</a:t>
            </a:r>
            <a:r>
              <a:rPr lang="en-GB" dirty="0"/>
              <a:t>. Wir </a:t>
            </a:r>
            <a:r>
              <a:rPr lang="en-GB" dirty="0" err="1"/>
              <a:t>haben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Zeitfenster</a:t>
            </a:r>
            <a:r>
              <a:rPr lang="en-GB" dirty="0"/>
              <a:t> für </a:t>
            </a:r>
            <a:r>
              <a:rPr lang="en-GB" dirty="0" err="1"/>
              <a:t>Fragen</a:t>
            </a:r>
            <a:r>
              <a:rPr lang="en-GB" dirty="0"/>
              <a:t> und </a:t>
            </a:r>
            <a:r>
              <a:rPr lang="en-GB" dirty="0" err="1"/>
              <a:t>Diskussion</a:t>
            </a:r>
            <a:r>
              <a:rPr lang="en-GB" dirty="0"/>
              <a:t>, wo Details </a:t>
            </a:r>
            <a:r>
              <a:rPr lang="en-GB" dirty="0" err="1"/>
              <a:t>geklärt</a:t>
            </a:r>
            <a:r>
              <a:rPr lang="en-GB" dirty="0"/>
              <a:t> </a:t>
            </a:r>
            <a:r>
              <a:rPr lang="en-GB" dirty="0" err="1"/>
              <a:t>werden</a:t>
            </a:r>
            <a:r>
              <a:rPr lang="en-GB" dirty="0"/>
              <a:t> </a:t>
            </a:r>
            <a:r>
              <a:rPr lang="en-GB" dirty="0" err="1"/>
              <a:t>können</a:t>
            </a:r>
            <a:r>
              <a:rPr lang="en-GB" dirty="0"/>
              <a:t>.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A00AF0-19E6-82B4-4D45-C374285A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15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7DA46C-78F8-31B3-26C8-7B5B99190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DF1A4C7A-E978-0268-6580-5BA00C6C2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2" y="6500553"/>
            <a:ext cx="11621193" cy="18712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B16671E-B8E0-7F79-6270-C693211F1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7072"/>
            <a:ext cx="10515600" cy="822385"/>
          </a:xfrm>
        </p:spPr>
        <p:txBody>
          <a:bodyPr/>
          <a:lstStyle/>
          <a:p>
            <a:r>
              <a:rPr lang="sv-SE" b="1" dirty="0" err="1">
                <a:latin typeface="+mn-lt"/>
                <a:cs typeface="Arial" panose="020B0604020202020204" pitchFamily="34" charset="0"/>
              </a:rPr>
              <a:t>Hinweise</a:t>
            </a:r>
            <a:r>
              <a:rPr lang="sv-SE" b="1" dirty="0">
                <a:latin typeface="+mn-lt"/>
                <a:cs typeface="Arial" panose="020B0604020202020204" pitchFamily="34" charset="0"/>
              </a:rPr>
              <a:t> </a:t>
            </a:r>
            <a:r>
              <a:rPr lang="sv-SE" b="1" dirty="0" err="1">
                <a:latin typeface="+mn-lt"/>
                <a:cs typeface="Arial" panose="020B0604020202020204" pitchFamily="34" charset="0"/>
              </a:rPr>
              <a:t>zur</a:t>
            </a:r>
            <a:r>
              <a:rPr lang="sv-SE" b="1" dirty="0">
                <a:latin typeface="+mn-lt"/>
                <a:cs typeface="Arial" panose="020B0604020202020204" pitchFamily="34" charset="0"/>
              </a:rPr>
              <a:t> </a:t>
            </a:r>
            <a:r>
              <a:rPr lang="sv-SE" b="1" dirty="0" err="1">
                <a:latin typeface="+mn-lt"/>
                <a:cs typeface="Arial" panose="020B0604020202020204" pitchFamily="34" charset="0"/>
              </a:rPr>
              <a:t>Schriftart</a:t>
            </a:r>
            <a:r>
              <a:rPr lang="sv-SE" b="1" dirty="0">
                <a:latin typeface="+mn-lt"/>
                <a:cs typeface="Arial" panose="020B0604020202020204" pitchFamily="34" charset="0"/>
              </a:rPr>
              <a:t> </a:t>
            </a:r>
            <a:r>
              <a:rPr lang="sv-SE" b="1" dirty="0" err="1">
                <a:latin typeface="+mn-lt"/>
                <a:cs typeface="Arial" panose="020B0604020202020204" pitchFamily="34" charset="0"/>
              </a:rPr>
              <a:t>und</a:t>
            </a:r>
            <a:r>
              <a:rPr lang="sv-SE" b="1" dirty="0">
                <a:latin typeface="+mn-lt"/>
                <a:cs typeface="Arial" panose="020B0604020202020204" pitchFamily="34" charset="0"/>
              </a:rPr>
              <a:t> </a:t>
            </a:r>
            <a:r>
              <a:rPr lang="sv-SE" b="1" dirty="0" err="1">
                <a:latin typeface="+mn-lt"/>
                <a:cs typeface="Arial" panose="020B0604020202020204" pitchFamily="34" charset="0"/>
              </a:rPr>
              <a:t>Schriftgrösse</a:t>
            </a:r>
            <a:endParaRPr lang="en-GB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D15215-416C-4F7E-72BA-E2EDA5AC2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845" y="1322717"/>
            <a:ext cx="10772955" cy="472152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Allgemeine </a:t>
            </a:r>
            <a:r>
              <a:rPr lang="en-GB" dirty="0" err="1"/>
              <a:t>Empfehlungen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Schriftart</a:t>
            </a:r>
            <a:r>
              <a:rPr lang="en-GB" dirty="0"/>
              <a:t> und </a:t>
            </a:r>
            <a:r>
              <a:rPr lang="en-GB" dirty="0" err="1"/>
              <a:t>Schriftgröße</a:t>
            </a:r>
            <a:r>
              <a:rPr lang="en-GB" dirty="0"/>
              <a:t>:</a:t>
            </a:r>
          </a:p>
          <a:p>
            <a:pPr lvl="1">
              <a:lnSpc>
                <a:spcPct val="120000"/>
              </a:lnSpc>
            </a:pPr>
            <a:r>
              <a:rPr lang="sv-SE" dirty="0"/>
              <a:t>In </a:t>
            </a:r>
            <a:r>
              <a:rPr lang="sv-SE" dirty="0" err="1"/>
              <a:t>dieser</a:t>
            </a:r>
            <a:r>
              <a:rPr lang="sv-SE" dirty="0"/>
              <a:t> </a:t>
            </a:r>
            <a:r>
              <a:rPr lang="sv-SE" dirty="0" err="1"/>
              <a:t>Vorlage</a:t>
            </a:r>
            <a:r>
              <a:rPr lang="sv-SE" dirty="0"/>
              <a:t> </a:t>
            </a:r>
            <a:r>
              <a:rPr lang="sv-SE" dirty="0" err="1"/>
              <a:t>wird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Schriftart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 </a:t>
            </a:r>
            <a:r>
              <a:rPr lang="sv-SE" dirty="0" err="1"/>
              <a:t>verwendet</a:t>
            </a:r>
            <a:r>
              <a:rPr lang="sv-SE" dirty="0"/>
              <a:t>. </a:t>
            </a:r>
            <a:r>
              <a:rPr lang="sv-SE" dirty="0" err="1"/>
              <a:t>Andere</a:t>
            </a:r>
            <a:r>
              <a:rPr lang="sv-SE" dirty="0"/>
              <a:t> </a:t>
            </a:r>
            <a:r>
              <a:rPr lang="sv-SE" dirty="0" err="1"/>
              <a:t>häufig</a:t>
            </a:r>
            <a:r>
              <a:rPr lang="sv-SE" dirty="0"/>
              <a:t> </a:t>
            </a:r>
            <a:r>
              <a:rPr lang="sv-SE" dirty="0" err="1"/>
              <a:t>empfohlene</a:t>
            </a:r>
            <a:r>
              <a:rPr lang="sv-SE" dirty="0"/>
              <a:t> </a:t>
            </a:r>
            <a:r>
              <a:rPr lang="sv-SE" dirty="0" err="1"/>
              <a:t>Schriftarten</a:t>
            </a:r>
            <a:r>
              <a:rPr lang="sv-SE" dirty="0"/>
              <a:t> </a:t>
            </a:r>
            <a:r>
              <a:rPr lang="sv-SE" dirty="0" err="1"/>
              <a:t>sind</a:t>
            </a:r>
            <a:r>
              <a:rPr lang="sv-SE" dirty="0"/>
              <a:t> </a:t>
            </a:r>
            <a:r>
              <a:rPr lang="sv-SE" dirty="0" err="1"/>
              <a:t>Palatino</a:t>
            </a:r>
            <a:r>
              <a:rPr lang="sv-SE" dirty="0"/>
              <a:t>, Georgia, Verdana, </a:t>
            </a:r>
            <a:r>
              <a:rPr lang="sv-SE" dirty="0" err="1"/>
              <a:t>Tahoma</a:t>
            </a:r>
            <a:r>
              <a:rPr lang="sv-SE" dirty="0"/>
              <a:t>, Arial </a:t>
            </a:r>
            <a:r>
              <a:rPr lang="sv-SE" dirty="0" err="1"/>
              <a:t>und</a:t>
            </a:r>
            <a:r>
              <a:rPr lang="sv-SE" dirty="0"/>
              <a:t> Helvetica. In </a:t>
            </a:r>
            <a:r>
              <a:rPr lang="sv-SE" dirty="0" err="1"/>
              <a:t>eurer</a:t>
            </a:r>
            <a:r>
              <a:rPr lang="sv-SE" dirty="0"/>
              <a:t> </a:t>
            </a:r>
            <a:r>
              <a:rPr lang="sv-SE" dirty="0" err="1"/>
              <a:t>eigenen</a:t>
            </a:r>
            <a:r>
              <a:rPr lang="sv-SE" dirty="0"/>
              <a:t> </a:t>
            </a:r>
            <a:r>
              <a:rPr lang="sv-SE" dirty="0" err="1"/>
              <a:t>Präsentation</a:t>
            </a:r>
            <a:r>
              <a:rPr lang="sv-SE" dirty="0"/>
              <a:t> </a:t>
            </a:r>
            <a:r>
              <a:rPr lang="sv-SE" dirty="0" err="1"/>
              <a:t>könnt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natürlich</a:t>
            </a:r>
            <a:r>
              <a:rPr lang="sv-SE" dirty="0"/>
              <a:t> </a:t>
            </a:r>
            <a:r>
              <a:rPr lang="sv-SE" dirty="0" err="1"/>
              <a:t>frei</a:t>
            </a:r>
            <a:r>
              <a:rPr lang="sv-SE" dirty="0"/>
              <a:t> </a:t>
            </a:r>
            <a:r>
              <a:rPr lang="sv-SE" dirty="0" err="1"/>
              <a:t>wählen</a:t>
            </a:r>
            <a:r>
              <a:rPr lang="sv-SE" dirty="0"/>
              <a:t>, </a:t>
            </a:r>
            <a:r>
              <a:rPr lang="sv-SE" dirty="0" err="1"/>
              <a:t>welche</a:t>
            </a:r>
            <a:r>
              <a:rPr lang="sv-SE" dirty="0"/>
              <a:t> </a:t>
            </a:r>
            <a:r>
              <a:rPr lang="sv-SE" dirty="0" err="1"/>
              <a:t>Schriftart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verwenden</a:t>
            </a:r>
            <a:r>
              <a:rPr lang="sv-SE" dirty="0"/>
              <a:t> </a:t>
            </a:r>
            <a:r>
              <a:rPr lang="sv-SE" dirty="0" err="1"/>
              <a:t>wollt</a:t>
            </a:r>
            <a:r>
              <a:rPr lang="sv-SE" dirty="0"/>
              <a:t>. 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In PowerPoint-</a:t>
            </a:r>
            <a:r>
              <a:rPr lang="en-GB" dirty="0" err="1"/>
              <a:t>Präsentationen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 </a:t>
            </a:r>
            <a:r>
              <a:rPr lang="en-GB" dirty="0" err="1"/>
              <a:t>normalerweise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Schriftgröße</a:t>
            </a:r>
            <a:r>
              <a:rPr lang="en-GB" dirty="0"/>
              <a:t> von </a:t>
            </a:r>
            <a:r>
              <a:rPr lang="en-GB" dirty="0" err="1"/>
              <a:t>mindestens</a:t>
            </a:r>
            <a:r>
              <a:rPr lang="en-GB" dirty="0"/>
              <a:t> 24 für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gute</a:t>
            </a:r>
            <a:r>
              <a:rPr lang="en-GB" dirty="0"/>
              <a:t> </a:t>
            </a:r>
            <a:r>
              <a:rPr lang="en-GB" dirty="0" err="1"/>
              <a:t>Lesbarkeit</a:t>
            </a:r>
            <a:r>
              <a:rPr lang="en-GB" dirty="0"/>
              <a:t> </a:t>
            </a:r>
            <a:r>
              <a:rPr lang="en-GB" dirty="0" err="1"/>
              <a:t>empfohlen</a:t>
            </a:r>
            <a:r>
              <a:rPr lang="en-GB" dirty="0"/>
              <a:t>. </a:t>
            </a:r>
            <a:r>
              <a:rPr lang="en-GB" dirty="0" err="1"/>
              <a:t>Ihr</a:t>
            </a:r>
            <a:r>
              <a:rPr lang="en-GB" dirty="0"/>
              <a:t> </a:t>
            </a:r>
            <a:r>
              <a:rPr lang="en-GB" dirty="0" err="1"/>
              <a:t>könnt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etwas</a:t>
            </a:r>
            <a:r>
              <a:rPr lang="en-GB" dirty="0"/>
              <a:t> </a:t>
            </a:r>
            <a:r>
              <a:rPr lang="en-GB" dirty="0" err="1"/>
              <a:t>kleinere</a:t>
            </a:r>
            <a:r>
              <a:rPr lang="en-GB" dirty="0"/>
              <a:t> </a:t>
            </a:r>
            <a:r>
              <a:rPr lang="en-GB" dirty="0" err="1"/>
              <a:t>Schriftgröße</a:t>
            </a:r>
            <a:r>
              <a:rPr lang="en-GB" dirty="0"/>
              <a:t> </a:t>
            </a:r>
            <a:r>
              <a:rPr lang="en-GB" dirty="0" err="1"/>
              <a:t>verwenden</a:t>
            </a:r>
            <a:r>
              <a:rPr lang="en-GB" dirty="0"/>
              <a:t>, </a:t>
            </a:r>
            <a:r>
              <a:rPr lang="en-GB" dirty="0" err="1"/>
              <a:t>aber</a:t>
            </a:r>
            <a:r>
              <a:rPr lang="en-GB" dirty="0"/>
              <a:t> </a:t>
            </a:r>
            <a:r>
              <a:rPr lang="en-GB" dirty="0" err="1"/>
              <a:t>möglichst</a:t>
            </a:r>
            <a:r>
              <a:rPr lang="en-GB" dirty="0"/>
              <a:t> </a:t>
            </a:r>
            <a:r>
              <a:rPr lang="en-GB" dirty="0" err="1"/>
              <a:t>nicht</a:t>
            </a:r>
            <a:r>
              <a:rPr lang="en-GB" dirty="0"/>
              <a:t> </a:t>
            </a:r>
            <a:r>
              <a:rPr lang="en-GB" dirty="0" err="1"/>
              <a:t>kleiner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20 (die </a:t>
            </a:r>
            <a:r>
              <a:rPr lang="en-GB" dirty="0" err="1"/>
              <a:t>Schriftgröße</a:t>
            </a:r>
            <a:r>
              <a:rPr lang="en-GB" dirty="0"/>
              <a:t> </a:t>
            </a:r>
            <a:r>
              <a:rPr lang="en-GB" dirty="0" err="1"/>
              <a:t>hängt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wenig</a:t>
            </a:r>
            <a:r>
              <a:rPr lang="en-GB" dirty="0"/>
              <a:t> </a:t>
            </a:r>
            <a:r>
              <a:rPr lang="en-GB" dirty="0" err="1"/>
              <a:t>davon</a:t>
            </a:r>
            <a:r>
              <a:rPr lang="en-GB" dirty="0"/>
              <a:t> ab, </a:t>
            </a:r>
            <a:r>
              <a:rPr lang="en-GB" dirty="0" err="1"/>
              <a:t>welche</a:t>
            </a:r>
            <a:r>
              <a:rPr lang="en-GB" dirty="0"/>
              <a:t> </a:t>
            </a:r>
            <a:r>
              <a:rPr lang="en-GB" dirty="0" err="1"/>
              <a:t>Schriftart</a:t>
            </a:r>
            <a:r>
              <a:rPr lang="en-GB" dirty="0"/>
              <a:t> </a:t>
            </a:r>
            <a:r>
              <a:rPr lang="en-GB" dirty="0" err="1"/>
              <a:t>ihr</a:t>
            </a:r>
            <a:r>
              <a:rPr lang="en-GB" dirty="0"/>
              <a:t> </a:t>
            </a:r>
            <a:r>
              <a:rPr lang="en-GB" dirty="0" err="1"/>
              <a:t>wählt</a:t>
            </a:r>
            <a:r>
              <a:rPr lang="en-GB" dirty="0"/>
              <a:t> – die für </a:t>
            </a:r>
            <a:r>
              <a:rPr lang="en-GB" dirty="0" err="1"/>
              <a:t>diesen</a:t>
            </a:r>
            <a:r>
              <a:rPr lang="en-GB" dirty="0"/>
              <a:t> </a:t>
            </a:r>
            <a:r>
              <a:rPr lang="en-GB" dirty="0" err="1"/>
              <a:t>Textabschnitt</a:t>
            </a:r>
            <a:r>
              <a:rPr lang="en-GB" dirty="0"/>
              <a:t> </a:t>
            </a:r>
            <a:r>
              <a:rPr lang="en-GB" dirty="0" err="1"/>
              <a:t>verwendete</a:t>
            </a:r>
            <a:r>
              <a:rPr lang="en-GB" dirty="0"/>
              <a:t> </a:t>
            </a:r>
            <a:r>
              <a:rPr lang="en-GB" dirty="0" err="1"/>
              <a:t>Schriftgröße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20).</a:t>
            </a:r>
          </a:p>
          <a:p>
            <a:pPr>
              <a:lnSpc>
                <a:spcPct val="120000"/>
              </a:lnSpc>
            </a:pPr>
            <a:r>
              <a:rPr lang="en-GB" b="1" i="1" dirty="0"/>
              <a:t>Der Rest </a:t>
            </a:r>
            <a:r>
              <a:rPr lang="en-GB" b="1" i="1" dirty="0" err="1"/>
              <a:t>dieser</a:t>
            </a:r>
            <a:r>
              <a:rPr lang="en-GB" b="1" i="1" dirty="0"/>
              <a:t> Vorlage </a:t>
            </a:r>
            <a:r>
              <a:rPr lang="en-GB" b="1" i="1" dirty="0" err="1"/>
              <a:t>enthält</a:t>
            </a:r>
            <a:r>
              <a:rPr lang="en-GB" b="1" i="1" dirty="0"/>
              <a:t> </a:t>
            </a:r>
            <a:r>
              <a:rPr lang="en-GB" b="1" i="1" dirty="0" err="1"/>
              <a:t>einige</a:t>
            </a:r>
            <a:r>
              <a:rPr lang="en-GB" b="1" i="1" dirty="0"/>
              <a:t> illustrative Tipps, </a:t>
            </a:r>
            <a:r>
              <a:rPr lang="en-GB" b="1" i="1" dirty="0" err="1"/>
              <a:t>wie</a:t>
            </a:r>
            <a:r>
              <a:rPr lang="en-GB" b="1" i="1" dirty="0"/>
              <a:t> die </a:t>
            </a:r>
            <a:r>
              <a:rPr lang="en-GB" b="1" i="1" dirty="0" err="1"/>
              <a:t>Präsentation</a:t>
            </a:r>
            <a:r>
              <a:rPr lang="en-GB" b="1" i="1" dirty="0"/>
              <a:t> </a:t>
            </a:r>
            <a:r>
              <a:rPr lang="en-GB" b="1" i="1" dirty="0" err="1"/>
              <a:t>aufgebaut</a:t>
            </a:r>
            <a:r>
              <a:rPr lang="en-GB" b="1" i="1" dirty="0"/>
              <a:t> </a:t>
            </a:r>
            <a:r>
              <a:rPr lang="en-GB" b="1" i="1" dirty="0" err="1"/>
              <a:t>werden</a:t>
            </a:r>
            <a:r>
              <a:rPr lang="en-GB" b="1" i="1" dirty="0"/>
              <a:t> </a:t>
            </a:r>
            <a:r>
              <a:rPr lang="en-GB" b="1" i="1" dirty="0" err="1"/>
              <a:t>kann</a:t>
            </a:r>
            <a:r>
              <a:rPr lang="en-GB" b="1" i="1" dirty="0"/>
              <a:t>. Bitte </a:t>
            </a:r>
            <a:r>
              <a:rPr lang="en-GB" b="1" i="1" dirty="0" err="1"/>
              <a:t>nehmt</a:t>
            </a:r>
            <a:r>
              <a:rPr lang="en-GB" b="1" i="1" dirty="0"/>
              <a:t> </a:t>
            </a:r>
            <a:r>
              <a:rPr lang="en-GB" b="1" i="1" dirty="0" err="1"/>
              <a:t>diese</a:t>
            </a:r>
            <a:r>
              <a:rPr lang="en-GB" b="1" i="1" dirty="0"/>
              <a:t> Vorlage </a:t>
            </a:r>
            <a:r>
              <a:rPr lang="en-GB" b="1" i="1" dirty="0" err="1"/>
              <a:t>nur</a:t>
            </a:r>
            <a:r>
              <a:rPr lang="en-GB" b="1" i="1" dirty="0"/>
              <a:t> </a:t>
            </a:r>
            <a:r>
              <a:rPr lang="en-GB" b="1" i="1" dirty="0" err="1"/>
              <a:t>als</a:t>
            </a:r>
            <a:r>
              <a:rPr lang="en-GB" b="1" i="1" dirty="0"/>
              <a:t> </a:t>
            </a:r>
            <a:r>
              <a:rPr lang="en-GB" b="1" i="1" dirty="0" err="1"/>
              <a:t>Hilfestellung</a:t>
            </a:r>
            <a:r>
              <a:rPr lang="en-GB" b="1" i="1" dirty="0"/>
              <a:t> und Inspiration – </a:t>
            </a:r>
            <a:r>
              <a:rPr lang="en-GB" b="1" i="1" dirty="0" err="1"/>
              <a:t>ihr</a:t>
            </a:r>
            <a:r>
              <a:rPr lang="en-GB" b="1" i="1" dirty="0"/>
              <a:t> </a:t>
            </a:r>
            <a:r>
              <a:rPr lang="en-GB" b="1" i="1" dirty="0" err="1"/>
              <a:t>müsst</a:t>
            </a:r>
            <a:r>
              <a:rPr lang="en-GB" b="1" i="1" dirty="0"/>
              <a:t> </a:t>
            </a:r>
            <a:r>
              <a:rPr lang="en-GB" b="1" i="1" dirty="0" err="1"/>
              <a:t>euch</a:t>
            </a:r>
            <a:r>
              <a:rPr lang="en-GB" b="1" i="1" dirty="0"/>
              <a:t> </a:t>
            </a:r>
            <a:r>
              <a:rPr lang="en-GB" b="1" i="1" dirty="0" err="1"/>
              <a:t>natürlich</a:t>
            </a:r>
            <a:r>
              <a:rPr lang="en-GB" b="1" i="1" dirty="0"/>
              <a:t> NICHT </a:t>
            </a:r>
            <a:r>
              <a:rPr lang="en-GB" b="1" i="1" dirty="0" err="1"/>
              <a:t>im</a:t>
            </a:r>
            <a:r>
              <a:rPr lang="en-GB" b="1" i="1" dirty="0"/>
              <a:t> Detail an die Vorlage </a:t>
            </a:r>
            <a:r>
              <a:rPr lang="en-GB" b="1" i="1" dirty="0" err="1"/>
              <a:t>halten</a:t>
            </a:r>
            <a:r>
              <a:rPr lang="en-GB" b="1" i="1" dirty="0"/>
              <a:t> (… </a:t>
            </a:r>
            <a:r>
              <a:rPr lang="en-GB" b="1" i="1" dirty="0" err="1"/>
              <a:t>allerdings</a:t>
            </a:r>
            <a:r>
              <a:rPr lang="en-GB" b="1" i="1" dirty="0"/>
              <a:t> </a:t>
            </a:r>
            <a:r>
              <a:rPr lang="en-GB" b="1" i="1" dirty="0" err="1"/>
              <a:t>müsst</a:t>
            </a:r>
            <a:r>
              <a:rPr lang="en-GB" b="1" i="1" dirty="0"/>
              <a:t> </a:t>
            </a:r>
            <a:r>
              <a:rPr lang="en-GB" b="1" i="1" dirty="0" err="1"/>
              <a:t>ihr</a:t>
            </a:r>
            <a:r>
              <a:rPr lang="en-GB" b="1" i="1" dirty="0"/>
              <a:t> den </a:t>
            </a:r>
            <a:r>
              <a:rPr lang="en-GB" b="1" i="1" dirty="0" err="1"/>
              <a:t>gesamten</a:t>
            </a:r>
            <a:r>
              <a:rPr lang="en-GB" b="1" i="1" dirty="0"/>
              <a:t> </a:t>
            </a:r>
            <a:r>
              <a:rPr lang="en-GB" b="1" i="1" dirty="0" err="1"/>
              <a:t>Zeitrahmen</a:t>
            </a:r>
            <a:r>
              <a:rPr lang="en-GB" b="1" i="1" dirty="0"/>
              <a:t> </a:t>
            </a:r>
            <a:r>
              <a:rPr lang="en-GB" b="1" i="1" dirty="0" err="1"/>
              <a:t>einhalten</a:t>
            </a:r>
            <a:r>
              <a:rPr lang="en-GB" b="1" i="1" dirty="0"/>
              <a:t>). Viel </a:t>
            </a:r>
            <a:r>
              <a:rPr lang="en-GB" b="1" i="1" dirty="0" err="1"/>
              <a:t>Spaß</a:t>
            </a:r>
            <a:r>
              <a:rPr lang="en-GB" b="1" i="1" dirty="0"/>
              <a:t> </a:t>
            </a:r>
            <a:r>
              <a:rPr lang="en-GB" b="1" i="1" dirty="0" err="1"/>
              <a:t>bei</a:t>
            </a:r>
            <a:r>
              <a:rPr lang="en-GB" b="1" i="1" dirty="0"/>
              <a:t> der Arbeit </a:t>
            </a:r>
            <a:r>
              <a:rPr lang="en-GB" b="1" i="1" dirty="0" err="1"/>
              <a:t>mit</a:t>
            </a:r>
            <a:r>
              <a:rPr lang="en-GB" b="1" i="1" dirty="0"/>
              <a:t> </a:t>
            </a:r>
            <a:r>
              <a:rPr lang="en-GB" b="1" i="1" dirty="0" err="1"/>
              <a:t>eurer</a:t>
            </a:r>
            <a:r>
              <a:rPr lang="en-GB" b="1" i="1" dirty="0"/>
              <a:t> </a:t>
            </a:r>
            <a:r>
              <a:rPr lang="en-GB" b="1" i="1" dirty="0" err="1"/>
              <a:t>eigenen</a:t>
            </a:r>
            <a:r>
              <a:rPr lang="en-GB" b="1" i="1" dirty="0"/>
              <a:t> </a:t>
            </a:r>
            <a:r>
              <a:rPr lang="en-GB" b="1" i="1" dirty="0" err="1"/>
              <a:t>Präsentation</a:t>
            </a:r>
            <a:r>
              <a:rPr lang="en-GB" b="1" i="1" dirty="0"/>
              <a:t>, und </a:t>
            </a:r>
            <a:r>
              <a:rPr lang="en-GB" b="1" i="1" dirty="0" err="1"/>
              <a:t>gestaltet</a:t>
            </a:r>
            <a:r>
              <a:rPr lang="en-GB" b="1" i="1" dirty="0"/>
              <a:t> </a:t>
            </a:r>
            <a:r>
              <a:rPr lang="en-GB" b="1" i="1" dirty="0" err="1"/>
              <a:t>sie</a:t>
            </a:r>
            <a:r>
              <a:rPr lang="en-GB" b="1" i="1" dirty="0"/>
              <a:t> bitte so, </a:t>
            </a:r>
            <a:r>
              <a:rPr lang="en-GB" b="1" i="1" dirty="0" err="1"/>
              <a:t>dass</a:t>
            </a:r>
            <a:r>
              <a:rPr lang="en-GB" b="1" i="1" dirty="0"/>
              <a:t> </a:t>
            </a:r>
            <a:r>
              <a:rPr lang="en-GB" b="1" i="1" dirty="0" err="1"/>
              <a:t>sie</a:t>
            </a:r>
            <a:r>
              <a:rPr lang="en-GB" b="1" i="1" dirty="0"/>
              <a:t> am </a:t>
            </a:r>
            <a:r>
              <a:rPr lang="en-GB" b="1" i="1" dirty="0" err="1"/>
              <a:t>besten</a:t>
            </a:r>
            <a:r>
              <a:rPr lang="en-GB" b="1" i="1" dirty="0"/>
              <a:t> </a:t>
            </a:r>
            <a:r>
              <a:rPr lang="en-GB" b="1" i="1" dirty="0" err="1"/>
              <a:t>zu</a:t>
            </a:r>
            <a:r>
              <a:rPr lang="en-GB" b="1" i="1" dirty="0"/>
              <a:t> </a:t>
            </a:r>
            <a:r>
              <a:rPr lang="en-GB" b="1" i="1" dirty="0" err="1"/>
              <a:t>eurer</a:t>
            </a:r>
            <a:r>
              <a:rPr lang="en-GB" b="1" i="1" dirty="0"/>
              <a:t> Schule und </a:t>
            </a:r>
            <a:r>
              <a:rPr lang="en-GB" b="1" i="1" dirty="0" err="1"/>
              <a:t>eurem</a:t>
            </a:r>
            <a:r>
              <a:rPr lang="en-GB" b="1" i="1" dirty="0"/>
              <a:t> </a:t>
            </a:r>
            <a:r>
              <a:rPr lang="en-GB" b="1" i="1" dirty="0" err="1"/>
              <a:t>Präsentationsformat</a:t>
            </a:r>
            <a:r>
              <a:rPr lang="en-GB" b="1" i="1" dirty="0"/>
              <a:t> (</a:t>
            </a:r>
            <a:r>
              <a:rPr lang="en-GB" b="1" i="1" dirty="0" err="1"/>
              <a:t>vor</a:t>
            </a:r>
            <a:r>
              <a:rPr lang="en-GB" b="1" i="1" dirty="0"/>
              <a:t> Ort </a:t>
            </a:r>
            <a:r>
              <a:rPr lang="en-GB" b="1" i="1" dirty="0" err="1"/>
              <a:t>oder</a:t>
            </a:r>
            <a:r>
              <a:rPr lang="en-GB" b="1" i="1" dirty="0"/>
              <a:t> online) </a:t>
            </a:r>
            <a:r>
              <a:rPr lang="en-GB" b="1" i="1" dirty="0" err="1"/>
              <a:t>passt</a:t>
            </a:r>
            <a:r>
              <a:rPr lang="en-GB" b="1" i="1" dirty="0"/>
              <a:t>!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3F35558-189B-D83D-0254-4449D7B6D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18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A849F-EE98-FA6F-C1FD-E419D4E221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152763C8-9872-B7DA-D58E-8DFCE2E42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2" y="6500553"/>
            <a:ext cx="11621193" cy="18712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DAA526C4-8E5A-7858-B628-BF4D5AA53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+mn-lt"/>
              </a:rPr>
              <a:t>Standort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eurer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Schule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C8AD4B-0B39-4534-97B4-65743CEEC2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dirty="0" err="1"/>
              <a:t>Wo</a:t>
            </a:r>
            <a:r>
              <a:rPr lang="sv-SE" dirty="0"/>
              <a:t> </a:t>
            </a:r>
            <a:r>
              <a:rPr lang="sv-SE" dirty="0" err="1"/>
              <a:t>auf</a:t>
            </a:r>
            <a:r>
              <a:rPr lang="sv-SE" dirty="0"/>
              <a:t> </a:t>
            </a:r>
            <a:r>
              <a:rPr lang="sv-SE" dirty="0" err="1"/>
              <a:t>der</a:t>
            </a:r>
            <a:r>
              <a:rPr lang="sv-SE" dirty="0"/>
              <a:t> </a:t>
            </a:r>
            <a:r>
              <a:rPr lang="sv-SE" dirty="0" err="1"/>
              <a:t>Welt</a:t>
            </a:r>
            <a:r>
              <a:rPr lang="sv-SE" dirty="0"/>
              <a:t> </a:t>
            </a:r>
            <a:r>
              <a:rPr lang="sv-SE" dirty="0" err="1"/>
              <a:t>finden</a:t>
            </a:r>
            <a:r>
              <a:rPr lang="sv-SE" dirty="0"/>
              <a:t> </a:t>
            </a:r>
            <a:r>
              <a:rPr lang="sv-SE" dirty="0" err="1"/>
              <a:t>wir</a:t>
            </a:r>
            <a:r>
              <a:rPr lang="sv-SE" dirty="0"/>
              <a:t> </a:t>
            </a:r>
            <a:r>
              <a:rPr lang="sv-SE" dirty="0" err="1"/>
              <a:t>eure</a:t>
            </a:r>
            <a:r>
              <a:rPr lang="sv-SE" dirty="0"/>
              <a:t> </a:t>
            </a:r>
            <a:r>
              <a:rPr lang="sv-SE" dirty="0" err="1"/>
              <a:t>Schule</a:t>
            </a:r>
            <a:r>
              <a:rPr lang="sv-SE" dirty="0"/>
              <a:t>?</a:t>
            </a:r>
          </a:p>
          <a:p>
            <a:pPr lvl="1">
              <a:lnSpc>
                <a:spcPct val="100000"/>
              </a:lnSpc>
            </a:pPr>
            <a:r>
              <a:rPr lang="sv-SE" dirty="0" err="1"/>
              <a:t>Beschreibt</a:t>
            </a:r>
            <a:r>
              <a:rPr lang="sv-SE" dirty="0"/>
              <a:t>, </a:t>
            </a:r>
            <a:r>
              <a:rPr lang="sv-SE" dirty="0" err="1"/>
              <a:t>wo</a:t>
            </a:r>
            <a:r>
              <a:rPr lang="sv-SE" dirty="0"/>
              <a:t> </a:t>
            </a:r>
            <a:r>
              <a:rPr lang="sv-SE" dirty="0" err="1"/>
              <a:t>sich</a:t>
            </a:r>
            <a:r>
              <a:rPr lang="sv-SE" dirty="0"/>
              <a:t> </a:t>
            </a:r>
            <a:r>
              <a:rPr lang="sv-SE" dirty="0" err="1"/>
              <a:t>eure</a:t>
            </a:r>
            <a:r>
              <a:rPr lang="sv-SE" dirty="0"/>
              <a:t> </a:t>
            </a:r>
            <a:r>
              <a:rPr lang="sv-SE" dirty="0" err="1"/>
              <a:t>Schule</a:t>
            </a:r>
            <a:r>
              <a:rPr lang="sv-SE" dirty="0"/>
              <a:t> </a:t>
            </a:r>
            <a:r>
              <a:rPr lang="sv-SE" dirty="0" err="1"/>
              <a:t>befindet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erzählt</a:t>
            </a:r>
            <a:r>
              <a:rPr lang="sv-SE" dirty="0"/>
              <a:t> </a:t>
            </a:r>
            <a:r>
              <a:rPr lang="sv-SE" dirty="0" err="1"/>
              <a:t>ein</a:t>
            </a:r>
            <a:r>
              <a:rPr lang="sv-SE" dirty="0"/>
              <a:t> </a:t>
            </a:r>
            <a:r>
              <a:rPr lang="sv-SE" dirty="0" err="1"/>
              <a:t>wenig</a:t>
            </a:r>
            <a:r>
              <a:rPr lang="sv-SE" dirty="0"/>
              <a:t> </a:t>
            </a:r>
            <a:r>
              <a:rPr lang="sv-SE" dirty="0" err="1"/>
              <a:t>über</a:t>
            </a:r>
            <a:r>
              <a:rPr lang="sv-SE" dirty="0"/>
              <a:t> </a:t>
            </a:r>
            <a:r>
              <a:rPr lang="sv-SE" dirty="0" err="1"/>
              <a:t>das</a:t>
            </a:r>
            <a:r>
              <a:rPr lang="sv-SE" dirty="0"/>
              <a:t> </a:t>
            </a:r>
            <a:r>
              <a:rPr lang="sv-SE" dirty="0" err="1"/>
              <a:t>allgemeine</a:t>
            </a:r>
            <a:r>
              <a:rPr lang="sv-SE" dirty="0"/>
              <a:t> </a:t>
            </a:r>
            <a:r>
              <a:rPr lang="sv-SE" dirty="0" err="1"/>
              <a:t>Umfeld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Kultur, in </a:t>
            </a:r>
            <a:r>
              <a:rPr lang="sv-SE" dirty="0" err="1"/>
              <a:t>deren</a:t>
            </a:r>
            <a:r>
              <a:rPr lang="sv-SE" dirty="0"/>
              <a:t> </a:t>
            </a:r>
            <a:r>
              <a:rPr lang="sv-SE" dirty="0" err="1"/>
              <a:t>Rahmen</a:t>
            </a:r>
            <a:r>
              <a:rPr lang="sv-SE" dirty="0"/>
              <a:t> </a:t>
            </a:r>
            <a:r>
              <a:rPr lang="sv-SE" dirty="0" err="1"/>
              <a:t>eure</a:t>
            </a:r>
            <a:r>
              <a:rPr lang="sv-SE" dirty="0"/>
              <a:t> Weiterbildung </a:t>
            </a:r>
            <a:r>
              <a:rPr lang="sv-SE" dirty="0" err="1"/>
              <a:t>stattfindet</a:t>
            </a:r>
            <a:r>
              <a:rPr lang="sv-SE" dirty="0"/>
              <a:t>.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ABFB965-74EC-A530-A5BF-616797118E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B17C07D-506D-73A4-54F0-C8CBD0ADC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948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2" y="6500553"/>
            <a:ext cx="11621193" cy="18712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+mn-lt"/>
              </a:rPr>
              <a:t>Geschichte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eurer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Schule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sv-SE" dirty="0" err="1"/>
              <a:t>Seit</a:t>
            </a:r>
            <a:r>
              <a:rPr lang="sv-SE" dirty="0"/>
              <a:t> </a:t>
            </a:r>
            <a:r>
              <a:rPr lang="sv-SE" dirty="0" err="1"/>
              <a:t>wann</a:t>
            </a:r>
            <a:r>
              <a:rPr lang="sv-SE" dirty="0"/>
              <a:t> </a:t>
            </a:r>
            <a:r>
              <a:rPr lang="sv-SE" dirty="0" err="1"/>
              <a:t>bietet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eure</a:t>
            </a:r>
            <a:r>
              <a:rPr lang="sv-SE" dirty="0"/>
              <a:t> Weiterbildung an,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sind</a:t>
            </a:r>
            <a:r>
              <a:rPr lang="sv-SE" dirty="0"/>
              <a:t> </a:t>
            </a:r>
            <a:r>
              <a:rPr lang="sv-SE" dirty="0" err="1"/>
              <a:t>eure</a:t>
            </a:r>
            <a:r>
              <a:rPr lang="sv-SE" dirty="0"/>
              <a:t> </a:t>
            </a:r>
            <a:r>
              <a:rPr lang="sv-SE" dirty="0" err="1"/>
              <a:t>Ziele</a:t>
            </a:r>
            <a:r>
              <a:rPr lang="sv-SE" dirty="0"/>
              <a:t>, </a:t>
            </a:r>
            <a:r>
              <a:rPr lang="sv-SE" dirty="0" err="1"/>
              <a:t>mit</a:t>
            </a:r>
            <a:r>
              <a:rPr lang="sv-SE" dirty="0"/>
              <a:t> </a:t>
            </a:r>
            <a:r>
              <a:rPr lang="sv-SE" dirty="0" err="1"/>
              <a:t>welchen</a:t>
            </a:r>
            <a:r>
              <a:rPr lang="sv-SE" dirty="0"/>
              <a:t> </a:t>
            </a:r>
            <a:r>
              <a:rPr lang="sv-SE" dirty="0" err="1"/>
              <a:t>Konzepten</a:t>
            </a:r>
            <a:r>
              <a:rPr lang="sv-SE" dirty="0"/>
              <a:t> </a:t>
            </a:r>
            <a:r>
              <a:rPr lang="sv-SE" dirty="0" err="1"/>
              <a:t>arbeitet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usw</a:t>
            </a:r>
            <a:r>
              <a:rPr lang="sv-SE" dirty="0"/>
              <a:t>.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6</a:t>
            </a:fld>
            <a:endParaRPr lang="en-GB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0AECFD8C-0689-3C7E-7A84-1DFC9FEE71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2288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+mn-lt"/>
              </a:rPr>
              <a:t>Bitte </a:t>
            </a:r>
            <a:r>
              <a:rPr lang="sv-SE" b="1" dirty="0" err="1">
                <a:latin typeface="+mn-lt"/>
              </a:rPr>
              <a:t>zeigt</a:t>
            </a:r>
            <a:r>
              <a:rPr lang="sv-SE" b="1" dirty="0">
                <a:latin typeface="+mn-lt"/>
              </a:rPr>
              <a:t> uns </a:t>
            </a:r>
            <a:r>
              <a:rPr lang="sv-SE" b="1" dirty="0" err="1">
                <a:latin typeface="+mn-lt"/>
              </a:rPr>
              <a:t>auch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ein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paar</a:t>
            </a:r>
            <a:r>
              <a:rPr lang="sv-SE" b="1" dirty="0">
                <a:latin typeface="+mn-lt"/>
              </a:rPr>
              <a:t> Bilder von </a:t>
            </a:r>
            <a:r>
              <a:rPr lang="sv-SE" b="1" dirty="0" err="1">
                <a:latin typeface="+mn-lt"/>
              </a:rPr>
              <a:t>eurer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Schule</a:t>
            </a:r>
            <a:r>
              <a:rPr lang="sv-SE" b="1" dirty="0">
                <a:latin typeface="+mn-lt"/>
              </a:rPr>
              <a:t>!</a:t>
            </a:r>
            <a:endParaRPr lang="en-GB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err="1"/>
              <a:t>oder</a:t>
            </a:r>
            <a:r>
              <a:rPr lang="sv-SE" dirty="0"/>
              <a:t> </a:t>
            </a:r>
            <a:r>
              <a:rPr lang="sv-SE" dirty="0" err="1"/>
              <a:t>einen</a:t>
            </a:r>
            <a:r>
              <a:rPr lang="sv-SE" dirty="0"/>
              <a:t> </a:t>
            </a:r>
            <a:r>
              <a:rPr lang="sv-SE" dirty="0" err="1"/>
              <a:t>kurzen</a:t>
            </a:r>
            <a:r>
              <a:rPr lang="sv-SE" dirty="0"/>
              <a:t> Film – </a:t>
            </a:r>
            <a:r>
              <a:rPr lang="sv-SE" dirty="0" err="1"/>
              <a:t>zeigt</a:t>
            </a:r>
            <a:r>
              <a:rPr lang="sv-SE" dirty="0"/>
              <a:t> uns z. B. den </a:t>
            </a:r>
            <a:r>
              <a:rPr lang="sv-SE" dirty="0" err="1"/>
              <a:t>Außenbereich</a:t>
            </a:r>
            <a:r>
              <a:rPr lang="sv-SE" dirty="0"/>
              <a:t> </a:t>
            </a: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Unterrichtsräume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7</a:t>
            </a:fld>
            <a:endParaRPr lang="en-GB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2F0D4023-1D8F-315C-87C6-5920CD3022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3327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2B460-4AD0-E522-EF1F-EE18C8C19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044818-723C-CAD5-3653-F015525E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+mn-lt"/>
              </a:rPr>
              <a:t>Stellt</a:t>
            </a:r>
            <a:r>
              <a:rPr lang="sv-SE" b="1" dirty="0">
                <a:latin typeface="+mn-lt"/>
              </a:rPr>
              <a:t> uns </a:t>
            </a:r>
            <a:r>
              <a:rPr lang="sv-SE" b="1" dirty="0" err="1">
                <a:latin typeface="+mn-lt"/>
              </a:rPr>
              <a:t>eure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Dozierenden</a:t>
            </a:r>
            <a:r>
              <a:rPr lang="sv-SE" b="1" dirty="0">
                <a:latin typeface="+mn-lt"/>
              </a:rPr>
              <a:t> </a:t>
            </a:r>
            <a:r>
              <a:rPr lang="sv-SE" b="1" dirty="0" err="1">
                <a:latin typeface="+mn-lt"/>
              </a:rPr>
              <a:t>vor</a:t>
            </a:r>
            <a:endParaRPr lang="en-GB" b="1" dirty="0">
              <a:latin typeface="+mn-lt"/>
            </a:endParaRP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C7FA048D-A7EB-A229-566A-2359590F3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/>
              <a:t>Wie </a:t>
            </a:r>
            <a:r>
              <a:rPr lang="sv-SE" dirty="0" err="1"/>
              <a:t>ist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Zusammensetzung</a:t>
            </a:r>
            <a:r>
              <a:rPr lang="sv-SE" dirty="0"/>
              <a:t> </a:t>
            </a:r>
            <a:r>
              <a:rPr lang="sv-SE" dirty="0" err="1"/>
              <a:t>eures</a:t>
            </a:r>
            <a:r>
              <a:rPr lang="sv-SE" dirty="0"/>
              <a:t> </a:t>
            </a:r>
            <a:r>
              <a:rPr lang="sv-SE" dirty="0" err="1"/>
              <a:t>Dozent:innen-Teams</a:t>
            </a:r>
            <a:r>
              <a:rPr lang="sv-SE" dirty="0"/>
              <a:t>?</a:t>
            </a:r>
          </a:p>
          <a:p>
            <a:pPr lvl="1">
              <a:lnSpc>
                <a:spcPct val="100000"/>
              </a:lnSpc>
            </a:pPr>
            <a:r>
              <a:rPr lang="sv-SE" dirty="0" err="1"/>
              <a:t>Vielleicht</a:t>
            </a:r>
            <a:r>
              <a:rPr lang="sv-SE" dirty="0"/>
              <a:t> </a:t>
            </a:r>
            <a:r>
              <a:rPr lang="sv-SE" dirty="0" err="1"/>
              <a:t>möchtet</a:t>
            </a:r>
            <a:r>
              <a:rPr lang="sv-SE" dirty="0"/>
              <a:t> </a:t>
            </a:r>
            <a:r>
              <a:rPr lang="sv-SE" dirty="0" err="1"/>
              <a:t>ihr</a:t>
            </a:r>
            <a:r>
              <a:rPr lang="sv-SE" dirty="0"/>
              <a:t> </a:t>
            </a:r>
            <a:r>
              <a:rPr lang="sv-SE" dirty="0" err="1"/>
              <a:t>mit</a:t>
            </a:r>
            <a:r>
              <a:rPr lang="sv-SE" dirty="0"/>
              <a:t> </a:t>
            </a:r>
            <a:r>
              <a:rPr lang="sv-SE" dirty="0" err="1"/>
              <a:t>einem</a:t>
            </a:r>
            <a:r>
              <a:rPr lang="sv-SE" dirty="0"/>
              <a:t> </a:t>
            </a:r>
            <a:r>
              <a:rPr lang="sv-SE" dirty="0" err="1"/>
              <a:t>allgemeinen</a:t>
            </a:r>
            <a:r>
              <a:rPr lang="sv-SE" dirty="0"/>
              <a:t> </a:t>
            </a:r>
            <a:r>
              <a:rPr lang="sv-SE" dirty="0" err="1"/>
              <a:t>Überblick</a:t>
            </a:r>
            <a:r>
              <a:rPr lang="sv-SE" dirty="0"/>
              <a:t> </a:t>
            </a:r>
            <a:r>
              <a:rPr lang="sv-SE" dirty="0" err="1"/>
              <a:t>über</a:t>
            </a:r>
            <a:r>
              <a:rPr lang="sv-SE" dirty="0"/>
              <a:t> </a:t>
            </a:r>
            <a:r>
              <a:rPr lang="sv-SE" dirty="0" err="1"/>
              <a:t>die</a:t>
            </a:r>
            <a:r>
              <a:rPr lang="sv-SE" dirty="0"/>
              <a:t> </a:t>
            </a:r>
            <a:r>
              <a:rPr lang="sv-SE" dirty="0" err="1"/>
              <a:t>Kompetenzen</a:t>
            </a:r>
            <a:r>
              <a:rPr lang="sv-SE" dirty="0"/>
              <a:t> </a:t>
            </a:r>
            <a:r>
              <a:rPr lang="sv-SE" dirty="0" err="1"/>
              <a:t>eurer</a:t>
            </a:r>
            <a:r>
              <a:rPr lang="sv-SE" dirty="0"/>
              <a:t> </a:t>
            </a:r>
            <a:r>
              <a:rPr lang="sv-SE" dirty="0" err="1"/>
              <a:t>Dozierenden</a:t>
            </a:r>
            <a:r>
              <a:rPr lang="sv-SE" dirty="0"/>
              <a:t> </a:t>
            </a:r>
            <a:r>
              <a:rPr lang="sv-SE" dirty="0" err="1"/>
              <a:t>beginnen</a:t>
            </a:r>
            <a:r>
              <a:rPr lang="sv-SE" dirty="0"/>
              <a:t>?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1D0EDB4-ED1F-C6FE-EFFE-F265BAD6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500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939B8B-4E88-9741-B1C6-85744FEF6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C883F0-D9A4-A84F-D53A-FE522BBB5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>
                <a:latin typeface="+mn-lt"/>
              </a:rPr>
              <a:t>Stellt</a:t>
            </a:r>
            <a:r>
              <a:rPr lang="sv-SE" b="1" dirty="0">
                <a:latin typeface="+mn-lt"/>
              </a:rPr>
              <a:t> uns </a:t>
            </a:r>
            <a:r>
              <a:rPr lang="sv-SE" b="1" dirty="0" err="1">
                <a:latin typeface="+mn-lt"/>
              </a:rPr>
              <a:t>eure</a:t>
            </a:r>
            <a:r>
              <a:rPr lang="sv-SE" b="1" dirty="0">
                <a:latin typeface="+mn-lt"/>
              </a:rPr>
              <a:t> Studierenden </a:t>
            </a:r>
            <a:r>
              <a:rPr lang="sv-SE" b="1" dirty="0" err="1">
                <a:latin typeface="+mn-lt"/>
              </a:rPr>
              <a:t>vor</a:t>
            </a:r>
            <a:r>
              <a:rPr lang="sv-SE" b="1" dirty="0">
                <a:latin typeface="+mn-lt"/>
              </a:rPr>
              <a:t>!</a:t>
            </a:r>
            <a:endParaRPr lang="en-GB" b="1" dirty="0">
              <a:latin typeface="+mn-lt"/>
            </a:endParaRP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F939EF1-333B-2995-92EC-664404516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 err="1"/>
              <a:t>Zum</a:t>
            </a:r>
            <a:r>
              <a:rPr lang="sv-SE" dirty="0"/>
              <a:t> </a:t>
            </a:r>
            <a:r>
              <a:rPr lang="sv-SE" dirty="0" err="1"/>
              <a:t>Beispiel</a:t>
            </a:r>
            <a:r>
              <a:rPr lang="sv-SE" dirty="0"/>
              <a:t>:</a:t>
            </a:r>
          </a:p>
          <a:p>
            <a:pPr lvl="1">
              <a:lnSpc>
                <a:spcPct val="100000"/>
              </a:lnSpc>
            </a:pPr>
            <a:r>
              <a:rPr lang="sv-SE" dirty="0"/>
              <a:t>Kommen </a:t>
            </a:r>
            <a:r>
              <a:rPr lang="sv-SE" dirty="0" err="1"/>
              <a:t>eure</a:t>
            </a:r>
            <a:r>
              <a:rPr lang="sv-SE" dirty="0"/>
              <a:t> Studierenden </a:t>
            </a:r>
            <a:r>
              <a:rPr lang="sv-SE" dirty="0" err="1"/>
              <a:t>aus</a:t>
            </a:r>
            <a:r>
              <a:rPr lang="sv-SE" dirty="0"/>
              <a:t> </a:t>
            </a:r>
            <a:r>
              <a:rPr lang="sv-SE" dirty="0" err="1"/>
              <a:t>der</a:t>
            </a:r>
            <a:r>
              <a:rPr lang="sv-SE" dirty="0"/>
              <a:t> </a:t>
            </a:r>
            <a:r>
              <a:rPr lang="sv-SE" dirty="0" err="1"/>
              <a:t>Nähe</a:t>
            </a:r>
            <a:r>
              <a:rPr lang="sv-SE" dirty="0"/>
              <a:t> </a:t>
            </a:r>
            <a:r>
              <a:rPr lang="sv-SE" dirty="0" err="1"/>
              <a:t>oder</a:t>
            </a:r>
            <a:r>
              <a:rPr lang="sv-SE" dirty="0"/>
              <a:t> von </a:t>
            </a:r>
            <a:r>
              <a:rPr lang="sv-SE" dirty="0" err="1"/>
              <a:t>weiter</a:t>
            </a:r>
            <a:r>
              <a:rPr lang="sv-SE" dirty="0"/>
              <a:t> </a:t>
            </a:r>
            <a:r>
              <a:rPr lang="sv-SE" dirty="0" err="1"/>
              <a:t>weg</a:t>
            </a:r>
            <a:r>
              <a:rPr lang="sv-SE" dirty="0"/>
              <a:t> – </a:t>
            </a:r>
            <a:r>
              <a:rPr lang="sv-SE" dirty="0" err="1"/>
              <a:t>oder</a:t>
            </a:r>
            <a:r>
              <a:rPr lang="sv-SE" dirty="0"/>
              <a:t> </a:t>
            </a:r>
            <a:r>
              <a:rPr lang="sv-SE" dirty="0" err="1"/>
              <a:t>beides</a:t>
            </a:r>
            <a:r>
              <a:rPr lang="sv-SE" dirty="0"/>
              <a:t>?</a:t>
            </a:r>
          </a:p>
          <a:p>
            <a:pPr lvl="1">
              <a:lnSpc>
                <a:spcPct val="100000"/>
              </a:lnSpc>
            </a:pPr>
            <a:r>
              <a:rPr lang="sv-SE" dirty="0"/>
              <a:t>Sind </a:t>
            </a:r>
            <a:r>
              <a:rPr lang="sv-SE" dirty="0" err="1"/>
              <a:t>eure</a:t>
            </a:r>
            <a:r>
              <a:rPr lang="sv-SE" dirty="0"/>
              <a:t> Studierenden </a:t>
            </a:r>
            <a:r>
              <a:rPr lang="sv-SE" dirty="0" err="1"/>
              <a:t>etwa</a:t>
            </a:r>
            <a:r>
              <a:rPr lang="sv-SE" dirty="0"/>
              <a:t> </a:t>
            </a:r>
            <a:r>
              <a:rPr lang="sv-SE" dirty="0" err="1"/>
              <a:t>gleich</a:t>
            </a:r>
            <a:r>
              <a:rPr lang="sv-SE" dirty="0"/>
              <a:t> alt </a:t>
            </a:r>
            <a:r>
              <a:rPr lang="sv-SE" dirty="0" err="1"/>
              <a:t>oder</a:t>
            </a:r>
            <a:r>
              <a:rPr lang="sv-SE" dirty="0"/>
              <a:t> </a:t>
            </a:r>
            <a:r>
              <a:rPr lang="sv-SE" dirty="0" err="1"/>
              <a:t>sehr</a:t>
            </a:r>
            <a:r>
              <a:rPr lang="sv-SE" dirty="0"/>
              <a:t> </a:t>
            </a:r>
            <a:r>
              <a:rPr lang="sv-SE" dirty="0" err="1"/>
              <a:t>unterschiedlich</a:t>
            </a:r>
            <a:r>
              <a:rPr lang="sv-SE" dirty="0"/>
              <a:t>?</a:t>
            </a:r>
          </a:p>
          <a:p>
            <a:pPr lvl="1">
              <a:lnSpc>
                <a:spcPct val="100000"/>
              </a:lnSpc>
            </a:pPr>
            <a:r>
              <a:rPr lang="sv-SE" dirty="0" err="1"/>
              <a:t>Gibt</a:t>
            </a:r>
            <a:r>
              <a:rPr lang="sv-SE" dirty="0"/>
              <a:t> </a:t>
            </a:r>
            <a:r>
              <a:rPr lang="sv-SE" dirty="0" err="1"/>
              <a:t>es</a:t>
            </a:r>
            <a:r>
              <a:rPr lang="sv-SE" dirty="0"/>
              <a:t> </a:t>
            </a:r>
            <a:r>
              <a:rPr lang="sv-SE" dirty="0" err="1"/>
              <a:t>etwas</a:t>
            </a:r>
            <a:r>
              <a:rPr lang="sv-SE" dirty="0"/>
              <a:t> </a:t>
            </a:r>
            <a:r>
              <a:rPr lang="sv-SE" dirty="0" err="1"/>
              <a:t>Besonderes</a:t>
            </a:r>
            <a:r>
              <a:rPr lang="sv-SE" dirty="0"/>
              <a:t>, </a:t>
            </a:r>
            <a:r>
              <a:rPr lang="sv-SE" dirty="0" err="1"/>
              <a:t>das</a:t>
            </a:r>
            <a:r>
              <a:rPr lang="sv-SE" dirty="0"/>
              <a:t> </a:t>
            </a:r>
            <a:r>
              <a:rPr lang="sv-SE" dirty="0" err="1"/>
              <a:t>eurer</a:t>
            </a:r>
            <a:r>
              <a:rPr lang="sv-SE" dirty="0"/>
              <a:t> </a:t>
            </a:r>
            <a:r>
              <a:rPr lang="sv-SE" dirty="0" err="1"/>
              <a:t>Meinung</a:t>
            </a:r>
            <a:r>
              <a:rPr lang="sv-SE" dirty="0"/>
              <a:t> </a:t>
            </a:r>
            <a:r>
              <a:rPr lang="sv-SE" dirty="0" err="1"/>
              <a:t>nach</a:t>
            </a:r>
            <a:r>
              <a:rPr lang="sv-SE" dirty="0"/>
              <a:t> </a:t>
            </a:r>
            <a:r>
              <a:rPr lang="sv-SE" dirty="0" err="1"/>
              <a:t>eure</a:t>
            </a:r>
            <a:r>
              <a:rPr lang="sv-SE" dirty="0"/>
              <a:t> </a:t>
            </a:r>
            <a:r>
              <a:rPr lang="sv-SE" dirty="0" err="1"/>
              <a:t>Studierendengruppe</a:t>
            </a:r>
            <a:r>
              <a:rPr lang="sv-SE" dirty="0"/>
              <a:t> </a:t>
            </a:r>
            <a:r>
              <a:rPr lang="sv-SE" dirty="0" err="1"/>
              <a:t>auszeichnet</a:t>
            </a:r>
            <a:r>
              <a:rPr lang="sv-SE" dirty="0"/>
              <a:t>?</a:t>
            </a:r>
          </a:p>
          <a:p>
            <a:pPr>
              <a:lnSpc>
                <a:spcPct val="100000"/>
              </a:lnSpc>
            </a:pPr>
            <a:r>
              <a:rPr lang="sv-SE" dirty="0" err="1"/>
              <a:t>Und</a:t>
            </a:r>
            <a:r>
              <a:rPr lang="sv-SE" dirty="0"/>
              <a:t> </a:t>
            </a:r>
            <a:r>
              <a:rPr lang="sv-SE" dirty="0" err="1"/>
              <a:t>es</a:t>
            </a:r>
            <a:r>
              <a:rPr lang="sv-SE" dirty="0"/>
              <a:t> </a:t>
            </a:r>
            <a:r>
              <a:rPr lang="sv-SE" dirty="0" err="1"/>
              <a:t>wäre</a:t>
            </a:r>
            <a:r>
              <a:rPr lang="sv-SE" dirty="0"/>
              <a:t> </a:t>
            </a:r>
            <a:r>
              <a:rPr lang="sv-SE" dirty="0" err="1"/>
              <a:t>wirklich</a:t>
            </a:r>
            <a:r>
              <a:rPr lang="sv-SE" dirty="0"/>
              <a:t> </a:t>
            </a:r>
            <a:r>
              <a:rPr lang="sv-SE" dirty="0" err="1"/>
              <a:t>schön</a:t>
            </a:r>
            <a:r>
              <a:rPr lang="sv-SE" dirty="0"/>
              <a:t>, </a:t>
            </a:r>
            <a:r>
              <a:rPr lang="sv-SE" dirty="0" err="1"/>
              <a:t>ein</a:t>
            </a:r>
            <a:r>
              <a:rPr lang="sv-SE" dirty="0"/>
              <a:t> </a:t>
            </a:r>
            <a:r>
              <a:rPr lang="sv-SE" dirty="0" err="1"/>
              <a:t>paar</a:t>
            </a:r>
            <a:r>
              <a:rPr lang="sv-SE" dirty="0"/>
              <a:t> Bilder </a:t>
            </a:r>
            <a:r>
              <a:rPr lang="sv-SE" dirty="0" err="1"/>
              <a:t>oder</a:t>
            </a:r>
            <a:r>
              <a:rPr lang="sv-SE" dirty="0"/>
              <a:t> </a:t>
            </a:r>
            <a:r>
              <a:rPr lang="sv-SE" dirty="0" err="1"/>
              <a:t>einen</a:t>
            </a:r>
            <a:r>
              <a:rPr lang="sv-SE" dirty="0"/>
              <a:t> Film </a:t>
            </a:r>
            <a:r>
              <a:rPr lang="sv-SE" dirty="0" err="1"/>
              <a:t>zu</a:t>
            </a:r>
            <a:r>
              <a:rPr lang="sv-SE" dirty="0"/>
              <a:t> </a:t>
            </a:r>
            <a:r>
              <a:rPr lang="sv-SE" dirty="0" err="1"/>
              <a:t>sehen</a:t>
            </a:r>
            <a:r>
              <a:rPr lang="sv-SE" dirty="0"/>
              <a:t>!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D0E2373-D63A-30FE-B0FC-CC7E2AF8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0174-EC0D-4730-A0D1-DDBEC7CCF97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13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3e6fe15-5dfc-452d-9d2a-2aae2a3d50a9" xsi:nil="true"/>
    <lcf76f155ced4ddcb4097134ff3c332f xmlns="d327e812-2d2d-409c-9f6a-5e79dd0b098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D1C00A2BBA4D840B9A0E51D6A07AACF" ma:contentTypeVersion="19" ma:contentTypeDescription="Ein neues Dokument erstellen." ma:contentTypeScope="" ma:versionID="446081db930f9f3e019c2a637bafaf81">
  <xsd:schema xmlns:xsd="http://www.w3.org/2001/XMLSchema" xmlns:xs="http://www.w3.org/2001/XMLSchema" xmlns:p="http://schemas.microsoft.com/office/2006/metadata/properties" xmlns:ns2="d327e812-2d2d-409c-9f6a-5e79dd0b0980" xmlns:ns3="23e6fe15-5dfc-452d-9d2a-2aae2a3d50a9" targetNamespace="http://schemas.microsoft.com/office/2006/metadata/properties" ma:root="true" ma:fieldsID="1fc802ba2055304d55cd5131659b7a1d" ns2:_="" ns3:_="">
    <xsd:import namespace="d327e812-2d2d-409c-9f6a-5e79dd0b0980"/>
    <xsd:import namespace="23e6fe15-5dfc-452d-9d2a-2aae2a3d50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7e812-2d2d-409c-9f6a-5e79dd0b09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0a053427-71d5-49e5-a359-04e0ea3c06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6fe15-5dfc-452d-9d2a-2aae2a3d50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7db1886-6023-4260-9b42-976ccc43a92d}" ma:internalName="TaxCatchAll" ma:showField="CatchAllData" ma:web="23e6fe15-5dfc-452d-9d2a-2aae2a3d50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60246F-322B-4FDF-8D9D-7460A4B43D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8612AD-6A2D-4A8A-B879-9DCCDEF3D7BE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23e6fe15-5dfc-452d-9d2a-2aae2a3d50a9"/>
    <ds:schemaRef ds:uri="d327e812-2d2d-409c-9f6a-5e79dd0b0980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C244E91-E2B9-48AB-93A1-43E06215D1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27e812-2d2d-409c-9f6a-5e79dd0b0980"/>
    <ds:schemaRef ds:uri="23e6fe15-5dfc-452d-9d2a-2aae2a3d50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1723</Words>
  <Application>Microsoft Macintosh PowerPoint</Application>
  <PresentationFormat>Breitbild</PresentationFormat>
  <Paragraphs>171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Office-tema</vt:lpstr>
      <vt:lpstr>Name der Schule</vt:lpstr>
      <vt:lpstr>Präsentation eurer Schule/Weiterbildung</vt:lpstr>
      <vt:lpstr>Hinweise zur Übersetzung und Online-Präsentation</vt:lpstr>
      <vt:lpstr>Hinweise zur Schriftart und Schriftgrösse</vt:lpstr>
      <vt:lpstr>Standort eurer Schule</vt:lpstr>
      <vt:lpstr>Geschichte eurer Schule</vt:lpstr>
      <vt:lpstr>Bitte zeigt uns auch ein paar Bilder von eurer Schule!</vt:lpstr>
      <vt:lpstr>Stellt uns eure Dozierenden vor</vt:lpstr>
      <vt:lpstr>Stellt uns eure Studierenden vor!</vt:lpstr>
      <vt:lpstr>Wie sieht euer Weiterbildungskonzept aus?</vt:lpstr>
      <vt:lpstr>Das Curriculum eurer Weiterbildung</vt:lpstr>
      <vt:lpstr>Dies ist Folie 8 (die erste Titel-Folie und die drei rosafarbenen Folien mit Tipps nicht mitgezählt)</vt:lpstr>
      <vt:lpstr>In diesen vier Folien ...</vt:lpstr>
      <vt:lpstr>PowerPoint-Präsentation</vt:lpstr>
      <vt:lpstr>… und …</vt:lpstr>
      <vt:lpstr>... die wichtigsten Lernziele/Kompetenzen ...</vt:lpstr>
      <vt:lpstr>Mit welchen Organisationen und anderen Schulen arbeitet ihr zusammen?</vt:lpstr>
      <vt:lpstr>Gebt uns eine Selbsteinschätzung</vt:lpstr>
      <vt:lpstr>Die Zukunft</vt:lpstr>
      <vt:lpstr>Jetzt habt ihr 14 Folien gefüllt.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the School</dc:title>
  <dc:creator>Sofia Capkova</dc:creator>
  <cp:lastModifiedBy>Karin Gaiser</cp:lastModifiedBy>
  <cp:revision>106</cp:revision>
  <dcterms:created xsi:type="dcterms:W3CDTF">2020-11-14T19:07:17Z</dcterms:created>
  <dcterms:modified xsi:type="dcterms:W3CDTF">2025-05-19T13:23:34Z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0x0101003D1C00A2BBA4D840B9A0E51D6A07AACF</vt:lpwstr>
  </property>
  <property fmtid="{D5CDD505-2E9C-101B-9397-08002B2CF9AE}" pid="3" name="MediaServiceImageTags">
    <vt:lpwstr/>
  </property>
</Properties>
</file>